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 userDrawn="1">
          <p15:clr>
            <a:srgbClr val="A4A3A4"/>
          </p15:clr>
        </p15:guide>
        <p15:guide id="2" pos="325" userDrawn="1">
          <p15:clr>
            <a:srgbClr val="A4A3A4"/>
          </p15:clr>
        </p15:guide>
        <p15:guide id="3" pos="7355" userDrawn="1">
          <p15:clr>
            <a:srgbClr val="A4A3A4"/>
          </p15:clr>
        </p15:guide>
        <p15:guide id="4" orient="horz" pos="39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0E21"/>
    <a:srgbClr val="0F0715"/>
    <a:srgbClr val="BC041C"/>
    <a:srgbClr val="A0061C"/>
    <a:srgbClr val="C7041C"/>
    <a:srgbClr val="C1041D"/>
    <a:srgbClr val="121628"/>
    <a:srgbClr val="080E1E"/>
    <a:srgbClr val="172041"/>
    <a:srgbClr val="8901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27" autoAdjust="0"/>
    <p:restoredTop sz="95033" autoAdjust="0"/>
  </p:normalViewPr>
  <p:slideViewPr>
    <p:cSldViewPr snapToGrid="0" showGuides="1">
      <p:cViewPr varScale="1">
        <p:scale>
          <a:sx n="82" d="100"/>
          <a:sy n="82" d="100"/>
        </p:scale>
        <p:origin x="888" y="72"/>
      </p:cViewPr>
      <p:guideLst>
        <p:guide orient="horz" pos="346"/>
        <p:guide pos="325"/>
        <p:guide pos="7355"/>
        <p:guide orient="horz" pos="39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97BA6-6262-4515-8C18-D8F5017B64A9}" type="datetimeFigureOut">
              <a:rPr lang="en-US" smtClean="0"/>
              <a:t>11/15/2022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A881ED-7D9D-447F-B9AA-B57D8F5D5044}" type="slidenum">
              <a:rPr lang="en-US" smtClean="0"/>
              <a:t>‹#›</a:t>
            </a:fld>
            <a:endParaRPr lang="en-US"/>
          </a:p>
        </p:txBody>
      </p:sp>
    </p:spTree>
    <p:extLst>
      <p:ext uri="{BB962C8B-B14F-4D97-AF65-F5344CB8AC3E}">
        <p14:creationId xmlns:p14="http://schemas.microsoft.com/office/powerpoint/2010/main" val="2978932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anthonyintraversato?utm_source=unsplash&amp;utm_medium=referral&amp;utm_content=creditCopyText"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unsplash.com/s/photos/cool-people?utm_source=unsplash&amp;utm_medium=referral&amp;utm_content=creditCopyText"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ethanhaddox?utm_source=unsplash&amp;utm_medium=referral&amp;utm_content=creditCopyTex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s/photos/cool-people?utm_source=unsplash&amp;utm_medium=referral&amp;utm_content=creditCopyTex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jordan_jelly?utm_source=unsplash&amp;utm_medium=referral&amp;utm_content=creditCopyTex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s/photos/cool-people?utm_source=unsplash&amp;utm_medium=referral&amp;utm_content=creditCopyTex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Creadit</a:t>
            </a:r>
            <a:r>
              <a:rPr lang="en-US" dirty="0"/>
              <a:t> picture : </a:t>
            </a:r>
            <a:br>
              <a:rPr lang="en-US" dirty="0"/>
            </a:br>
            <a:r>
              <a:rPr lang="en-US" b="1" dirty="0" err="1"/>
              <a:t>Unsplash</a:t>
            </a:r>
            <a:r>
              <a:rPr lang="en-US" b="1" dirty="0"/>
              <a:t> </a:t>
            </a:r>
            <a:br>
              <a:rPr lang="en-US" dirty="0"/>
            </a:br>
            <a:r>
              <a:rPr lang="en-US" b="0" i="0" dirty="0">
                <a:solidFill>
                  <a:srgbClr val="111111"/>
                </a:solidFill>
                <a:effectLst/>
                <a:latin typeface="-apple-system"/>
              </a:rPr>
              <a:t>Photo by Chris Yang</a:t>
            </a:r>
            <a:endParaRPr lang="en-US" sz="1200" b="0" i="0" u="none" strike="noStrike" kern="1200" dirty="0">
              <a:solidFill>
                <a:schemeClr val="tx1"/>
              </a:solidFill>
              <a:effectLst/>
              <a:latin typeface="+mn-lt"/>
              <a:ea typeface="+mn-ea"/>
              <a:cs typeface="+mn-cs"/>
            </a:endParaRPr>
          </a:p>
          <a:p>
            <a:r>
              <a:rPr lang="en-US" b="1" dirty="0">
                <a:effectLst/>
              </a:rPr>
              <a:t>Link : </a:t>
            </a:r>
            <a:r>
              <a:rPr lang="en-US" u="sng" dirty="0"/>
              <a:t>https://unsplash.com/photos/1BtAeOohu1A</a:t>
            </a:r>
            <a:br>
              <a:rPr lang="en-US" u="sng" dirty="0"/>
            </a:br>
            <a:r>
              <a:rPr lang="en-US" b="0" i="0" dirty="0">
                <a:solidFill>
                  <a:srgbClr val="111111"/>
                </a:solidFill>
                <a:effectLst/>
                <a:latin typeface="-apple-system"/>
              </a:rPr>
              <a:t>Photo by Vidar Nordli-</a:t>
            </a:r>
            <a:r>
              <a:rPr lang="en-US" b="0" i="0" dirty="0" err="1">
                <a:solidFill>
                  <a:srgbClr val="111111"/>
                </a:solidFill>
                <a:effectLst/>
                <a:latin typeface="-apple-system"/>
              </a:rPr>
              <a:t>Mathisen</a:t>
            </a:r>
            <a:endParaRPr lang="en-US" u="sng" dirty="0"/>
          </a:p>
          <a:p>
            <a:r>
              <a:rPr lang="en-US" b="1" dirty="0">
                <a:effectLst/>
              </a:rPr>
              <a:t>Link : </a:t>
            </a:r>
            <a:r>
              <a:rPr lang="en-US" u="sng" dirty="0"/>
              <a:t>https://unsplash.com/photos/xqMM3KoR7oI</a:t>
            </a:r>
          </a:p>
        </p:txBody>
      </p:sp>
      <p:sp>
        <p:nvSpPr>
          <p:cNvPr id="4" name="Slide Number Placeholder 3"/>
          <p:cNvSpPr>
            <a:spLocks noGrp="1"/>
          </p:cNvSpPr>
          <p:nvPr>
            <p:ph type="sldNum" sz="quarter" idx="5"/>
          </p:nvPr>
        </p:nvSpPr>
        <p:spPr/>
        <p:txBody>
          <a:bodyPr/>
          <a:lstStyle/>
          <a:p>
            <a:fld id="{4DA881ED-7D9D-447F-B9AA-B57D8F5D5044}" type="slidenum">
              <a:rPr lang="en-US" smtClean="0"/>
              <a:t>1</a:t>
            </a:fld>
            <a:endParaRPr lang="en-US"/>
          </a:p>
        </p:txBody>
      </p:sp>
    </p:spTree>
    <p:extLst>
      <p:ext uri="{BB962C8B-B14F-4D97-AF65-F5344CB8AC3E}">
        <p14:creationId xmlns:p14="http://schemas.microsoft.com/office/powerpoint/2010/main" val="3948302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Creadit</a:t>
            </a:r>
            <a:r>
              <a:rPr lang="en-US" dirty="0"/>
              <a:t> picture : </a:t>
            </a:r>
            <a:br>
              <a:rPr lang="en-US" dirty="0"/>
            </a:br>
            <a:r>
              <a:rPr lang="en-US" dirty="0"/>
              <a:t>Photo by </a:t>
            </a:r>
            <a:r>
              <a:rPr lang="en-US" dirty="0">
                <a:hlinkClick r:id="rId3"/>
              </a:rPr>
              <a:t>Anthony </a:t>
            </a:r>
            <a:r>
              <a:rPr lang="en-US" dirty="0" err="1">
                <a:hlinkClick r:id="rId3"/>
              </a:rPr>
              <a:t>Intraversato</a:t>
            </a:r>
            <a:r>
              <a:rPr lang="en-US" dirty="0"/>
              <a:t> on </a:t>
            </a:r>
            <a:r>
              <a:rPr lang="en-US" dirty="0" err="1">
                <a:hlinkClick r:id="rId4"/>
              </a:rPr>
              <a:t>Unsplash</a:t>
            </a:r>
            <a:br>
              <a:rPr lang="en-US" dirty="0"/>
            </a:br>
            <a:r>
              <a:rPr lang="en-US" b="1" dirty="0">
                <a:effectLst/>
              </a:rPr>
              <a:t>Link : </a:t>
            </a:r>
            <a:r>
              <a:rPr lang="en-US" u="sng" dirty="0"/>
              <a:t>https://unsplash.com/photos/vYRAP3yMa3I</a:t>
            </a:r>
            <a:endParaRPr lang="en-US" dirty="0"/>
          </a:p>
        </p:txBody>
      </p:sp>
      <p:sp>
        <p:nvSpPr>
          <p:cNvPr id="4" name="Slide Number Placeholder 3"/>
          <p:cNvSpPr>
            <a:spLocks noGrp="1"/>
          </p:cNvSpPr>
          <p:nvPr>
            <p:ph type="sldNum" sz="quarter" idx="5"/>
          </p:nvPr>
        </p:nvSpPr>
        <p:spPr/>
        <p:txBody>
          <a:bodyPr/>
          <a:lstStyle/>
          <a:p>
            <a:fld id="{4DA881ED-7D9D-447F-B9AA-B57D8F5D5044}" type="slidenum">
              <a:rPr lang="en-US" smtClean="0"/>
              <a:t>2</a:t>
            </a:fld>
            <a:endParaRPr lang="en-US"/>
          </a:p>
        </p:txBody>
      </p:sp>
    </p:spTree>
    <p:extLst>
      <p:ext uri="{BB962C8B-B14F-4D97-AF65-F5344CB8AC3E}">
        <p14:creationId xmlns:p14="http://schemas.microsoft.com/office/powerpoint/2010/main" val="2202739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Creadit</a:t>
            </a:r>
            <a:r>
              <a:rPr lang="en-US" dirty="0"/>
              <a:t> picture : </a:t>
            </a:r>
            <a:br>
              <a:rPr lang="en-US" dirty="0"/>
            </a:br>
            <a:r>
              <a:rPr lang="en-US" dirty="0"/>
              <a:t>Photo by </a:t>
            </a:r>
            <a:r>
              <a:rPr lang="en-US" dirty="0">
                <a:hlinkClick r:id="rId3"/>
              </a:rPr>
              <a:t>Ethan </a:t>
            </a:r>
            <a:r>
              <a:rPr lang="en-US" dirty="0" err="1">
                <a:hlinkClick r:id="rId3"/>
              </a:rPr>
              <a:t>Haddox</a:t>
            </a:r>
            <a:r>
              <a:rPr lang="en-US" dirty="0"/>
              <a:t> on </a:t>
            </a:r>
            <a:r>
              <a:rPr lang="en-US" dirty="0" err="1">
                <a:hlinkClick r:id="rId4"/>
              </a:rPr>
              <a:t>Unsplash</a:t>
            </a:r>
            <a:br>
              <a:rPr lang="en-US" dirty="0"/>
            </a:br>
            <a:r>
              <a:rPr lang="en-US" b="1" dirty="0">
                <a:effectLst/>
              </a:rPr>
              <a:t>Link : </a:t>
            </a:r>
            <a:r>
              <a:rPr lang="en-US" u="sng" dirty="0"/>
              <a:t>https://unsplash.com/photos/jvUZkoh4Hhw</a:t>
            </a:r>
            <a:endParaRPr lang="en-US" dirty="0"/>
          </a:p>
        </p:txBody>
      </p:sp>
      <p:sp>
        <p:nvSpPr>
          <p:cNvPr id="4" name="Slide Number Placeholder 3"/>
          <p:cNvSpPr>
            <a:spLocks noGrp="1"/>
          </p:cNvSpPr>
          <p:nvPr>
            <p:ph type="sldNum" sz="quarter" idx="5"/>
          </p:nvPr>
        </p:nvSpPr>
        <p:spPr/>
        <p:txBody>
          <a:bodyPr/>
          <a:lstStyle/>
          <a:p>
            <a:fld id="{4DA881ED-7D9D-447F-B9AA-B57D8F5D5044}" type="slidenum">
              <a:rPr lang="en-US" smtClean="0"/>
              <a:t>3</a:t>
            </a:fld>
            <a:endParaRPr lang="en-US"/>
          </a:p>
        </p:txBody>
      </p:sp>
    </p:spTree>
    <p:extLst>
      <p:ext uri="{BB962C8B-B14F-4D97-AF65-F5344CB8AC3E}">
        <p14:creationId xmlns:p14="http://schemas.microsoft.com/office/powerpoint/2010/main" val="297591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A881ED-7D9D-447F-B9AA-B57D8F5D5044}" type="slidenum">
              <a:rPr lang="en-US" smtClean="0"/>
              <a:t>5</a:t>
            </a:fld>
            <a:endParaRPr lang="en-US"/>
          </a:p>
        </p:txBody>
      </p:sp>
    </p:spTree>
    <p:extLst>
      <p:ext uri="{BB962C8B-B14F-4D97-AF65-F5344CB8AC3E}">
        <p14:creationId xmlns:p14="http://schemas.microsoft.com/office/powerpoint/2010/main" val="3520643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Creadit</a:t>
            </a:r>
            <a:r>
              <a:rPr lang="en-US" dirty="0"/>
              <a:t> picture : </a:t>
            </a:r>
          </a:p>
          <a:p>
            <a:r>
              <a:rPr lang="en-US" dirty="0"/>
              <a:t>Photo by </a:t>
            </a:r>
            <a:r>
              <a:rPr lang="en-US" dirty="0">
                <a:hlinkClick r:id="rId3"/>
              </a:rPr>
              <a:t>Jordan</a:t>
            </a:r>
            <a:r>
              <a:rPr lang="en-US" dirty="0"/>
              <a:t> on </a:t>
            </a:r>
            <a:r>
              <a:rPr lang="en-US" dirty="0" err="1">
                <a:hlinkClick r:id="rId4"/>
              </a:rPr>
              <a:t>Unsplash</a:t>
            </a:r>
            <a:br>
              <a:rPr lang="en-US" dirty="0"/>
            </a:br>
            <a:r>
              <a:rPr lang="en-US" b="1" dirty="0">
                <a:effectLst/>
              </a:rPr>
              <a:t>Link : </a:t>
            </a:r>
            <a:r>
              <a:rPr lang="en-US" u="sng" dirty="0"/>
              <a:t>https://unsplash.com/photos/evtWtv0i-6E</a:t>
            </a:r>
            <a:endParaRPr lang="en-US" dirty="0"/>
          </a:p>
        </p:txBody>
      </p:sp>
      <p:sp>
        <p:nvSpPr>
          <p:cNvPr id="4" name="Slide Number Placeholder 3"/>
          <p:cNvSpPr>
            <a:spLocks noGrp="1"/>
          </p:cNvSpPr>
          <p:nvPr>
            <p:ph type="sldNum" sz="quarter" idx="5"/>
          </p:nvPr>
        </p:nvSpPr>
        <p:spPr/>
        <p:txBody>
          <a:bodyPr/>
          <a:lstStyle/>
          <a:p>
            <a:fld id="{4DA881ED-7D9D-447F-B9AA-B57D8F5D5044}" type="slidenum">
              <a:rPr lang="en-US" smtClean="0"/>
              <a:t>6</a:t>
            </a:fld>
            <a:endParaRPr lang="en-US"/>
          </a:p>
        </p:txBody>
      </p:sp>
    </p:spTree>
    <p:extLst>
      <p:ext uri="{BB962C8B-B14F-4D97-AF65-F5344CB8AC3E}">
        <p14:creationId xmlns:p14="http://schemas.microsoft.com/office/powerpoint/2010/main" val="1508847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A881ED-7D9D-447F-B9AA-B57D8F5D5044}" type="slidenum">
              <a:rPr lang="en-US" smtClean="0"/>
              <a:t>7</a:t>
            </a:fld>
            <a:endParaRPr lang="en-US"/>
          </a:p>
        </p:txBody>
      </p:sp>
    </p:spTree>
    <p:extLst>
      <p:ext uri="{BB962C8B-B14F-4D97-AF65-F5344CB8AC3E}">
        <p14:creationId xmlns:p14="http://schemas.microsoft.com/office/powerpoint/2010/main" val="3860961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A881ED-7D9D-447F-B9AA-B57D8F5D5044}" type="slidenum">
              <a:rPr lang="en-US" smtClean="0"/>
              <a:t>8</a:t>
            </a:fld>
            <a:endParaRPr lang="en-US"/>
          </a:p>
        </p:txBody>
      </p:sp>
    </p:spTree>
    <p:extLst>
      <p:ext uri="{BB962C8B-B14F-4D97-AF65-F5344CB8AC3E}">
        <p14:creationId xmlns:p14="http://schemas.microsoft.com/office/powerpoint/2010/main" val="3009968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A881ED-7D9D-447F-B9AA-B57D8F5D5044}" type="slidenum">
              <a:rPr lang="en-US" smtClean="0"/>
              <a:t>9</a:t>
            </a:fld>
            <a:endParaRPr lang="en-US"/>
          </a:p>
        </p:txBody>
      </p:sp>
    </p:spTree>
    <p:extLst>
      <p:ext uri="{BB962C8B-B14F-4D97-AF65-F5344CB8AC3E}">
        <p14:creationId xmlns:p14="http://schemas.microsoft.com/office/powerpoint/2010/main" val="482499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sn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A881ED-7D9D-447F-B9AA-B57D8F5D50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115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59A0-9D46-42FA-822A-244950DD70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FEA3E5-7089-4084-A29E-215801B4D9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F7DB46-D2F3-41D5-822F-91D7C7F10E9F}"/>
              </a:ext>
            </a:extLst>
          </p:cNvPr>
          <p:cNvSpPr>
            <a:spLocks noGrp="1"/>
          </p:cNvSpPr>
          <p:nvPr>
            <p:ph type="dt" sz="half" idx="10"/>
          </p:nvPr>
        </p:nvSpPr>
        <p:spPr>
          <a:xfrm>
            <a:off x="838200" y="6356350"/>
            <a:ext cx="2743200" cy="365125"/>
          </a:xfrm>
          <a:prstGeom prst="rect">
            <a:avLst/>
          </a:prstGeom>
        </p:spPr>
        <p:txBody>
          <a:bodyPr/>
          <a:lstStyle/>
          <a:p>
            <a:fld id="{53BB8A0E-C089-4F24-ABDA-00538CAF816F}" type="datetime1">
              <a:rPr lang="en-US" smtClean="0"/>
              <a:t>11/15/2022</a:t>
            </a:fld>
            <a:endParaRPr lang="en-US"/>
          </a:p>
        </p:txBody>
      </p:sp>
      <p:sp>
        <p:nvSpPr>
          <p:cNvPr id="5" name="Footer Placeholder 4">
            <a:extLst>
              <a:ext uri="{FF2B5EF4-FFF2-40B4-BE49-F238E27FC236}">
                <a16:creationId xmlns:a16="http://schemas.microsoft.com/office/drawing/2014/main" id="{42B0B3E6-3D7A-4A4D-AB91-22C51CDDB4F5}"/>
              </a:ext>
            </a:extLst>
          </p:cNvPr>
          <p:cNvSpPr>
            <a:spLocks noGrp="1"/>
          </p:cNvSpPr>
          <p:nvPr>
            <p:ph type="ftr" sz="quarter" idx="11"/>
          </p:nvPr>
        </p:nvSpPr>
        <p:spPr/>
        <p:txBody>
          <a:bodyPr/>
          <a:lstStyle/>
          <a:p>
            <a:r>
              <a:rPr lang="en-US"/>
              <a:t>www.yourwebsite.com</a:t>
            </a:r>
          </a:p>
        </p:txBody>
      </p:sp>
      <p:sp>
        <p:nvSpPr>
          <p:cNvPr id="6" name="Slide Number Placeholder 5">
            <a:extLst>
              <a:ext uri="{FF2B5EF4-FFF2-40B4-BE49-F238E27FC236}">
                <a16:creationId xmlns:a16="http://schemas.microsoft.com/office/drawing/2014/main" id="{421A5FC6-A4C1-4F12-A4D8-41CCFA5E6C1C}"/>
              </a:ext>
            </a:extLst>
          </p:cNvPr>
          <p:cNvSpPr>
            <a:spLocks noGrp="1"/>
          </p:cNvSpPr>
          <p:nvPr>
            <p:ph type="sldNum" sz="quarter" idx="12"/>
          </p:nvPr>
        </p:nvSpPr>
        <p:spPr>
          <a:xfrm>
            <a:off x="8610600" y="6356350"/>
            <a:ext cx="2743200" cy="365125"/>
          </a:xfrm>
          <a:prstGeom prst="rect">
            <a:avLst/>
          </a:prstGeom>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1224385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2E4B3-FD77-4F09-B98D-464986D8C9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C79093-B154-4F21-9072-298C24BCE7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4650F-F0AA-4E80-A6E1-5D1C486C9C84}"/>
              </a:ext>
            </a:extLst>
          </p:cNvPr>
          <p:cNvSpPr>
            <a:spLocks noGrp="1"/>
          </p:cNvSpPr>
          <p:nvPr>
            <p:ph type="dt" sz="half" idx="10"/>
          </p:nvPr>
        </p:nvSpPr>
        <p:spPr>
          <a:xfrm>
            <a:off x="838200" y="6356350"/>
            <a:ext cx="2743200" cy="365125"/>
          </a:xfrm>
          <a:prstGeom prst="rect">
            <a:avLst/>
          </a:prstGeom>
        </p:spPr>
        <p:txBody>
          <a:bodyPr/>
          <a:lstStyle/>
          <a:p>
            <a:fld id="{8862415C-66CA-4E29-813C-96959DE4AEE5}" type="datetime1">
              <a:rPr lang="en-US" smtClean="0"/>
              <a:t>11/15/2022</a:t>
            </a:fld>
            <a:endParaRPr lang="en-US"/>
          </a:p>
        </p:txBody>
      </p:sp>
      <p:sp>
        <p:nvSpPr>
          <p:cNvPr id="5" name="Footer Placeholder 4">
            <a:extLst>
              <a:ext uri="{FF2B5EF4-FFF2-40B4-BE49-F238E27FC236}">
                <a16:creationId xmlns:a16="http://schemas.microsoft.com/office/drawing/2014/main" id="{9F5F7730-9828-4EB3-85FE-97AC886B457B}"/>
              </a:ext>
            </a:extLst>
          </p:cNvPr>
          <p:cNvSpPr>
            <a:spLocks noGrp="1"/>
          </p:cNvSpPr>
          <p:nvPr>
            <p:ph type="ftr" sz="quarter" idx="11"/>
          </p:nvPr>
        </p:nvSpPr>
        <p:spPr/>
        <p:txBody>
          <a:bodyPr/>
          <a:lstStyle/>
          <a:p>
            <a:r>
              <a:rPr lang="en-US"/>
              <a:t>www.yourwebsite.com</a:t>
            </a:r>
          </a:p>
        </p:txBody>
      </p:sp>
      <p:sp>
        <p:nvSpPr>
          <p:cNvPr id="6" name="Slide Number Placeholder 5">
            <a:extLst>
              <a:ext uri="{FF2B5EF4-FFF2-40B4-BE49-F238E27FC236}">
                <a16:creationId xmlns:a16="http://schemas.microsoft.com/office/drawing/2014/main" id="{A70A992B-F0B3-45E6-820D-9A76945EC74E}"/>
              </a:ext>
            </a:extLst>
          </p:cNvPr>
          <p:cNvSpPr>
            <a:spLocks noGrp="1"/>
          </p:cNvSpPr>
          <p:nvPr>
            <p:ph type="sldNum" sz="quarter" idx="12"/>
          </p:nvPr>
        </p:nvSpPr>
        <p:spPr>
          <a:xfrm>
            <a:off x="8610600" y="6356350"/>
            <a:ext cx="2743200" cy="365125"/>
          </a:xfrm>
          <a:prstGeom prst="rect">
            <a:avLst/>
          </a:prstGeom>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1306190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D9A038-4E44-4166-9F8A-FF35807ED9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A1A2D4-B44D-48D2-9D02-3F1C64D449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6E11AC-1AC9-4D6D-A1C8-0B06B1A312AB}"/>
              </a:ext>
            </a:extLst>
          </p:cNvPr>
          <p:cNvSpPr>
            <a:spLocks noGrp="1"/>
          </p:cNvSpPr>
          <p:nvPr>
            <p:ph type="dt" sz="half" idx="10"/>
          </p:nvPr>
        </p:nvSpPr>
        <p:spPr>
          <a:xfrm>
            <a:off x="838200" y="6356350"/>
            <a:ext cx="2743200" cy="365125"/>
          </a:xfrm>
          <a:prstGeom prst="rect">
            <a:avLst/>
          </a:prstGeom>
        </p:spPr>
        <p:txBody>
          <a:bodyPr/>
          <a:lstStyle/>
          <a:p>
            <a:fld id="{3F3A11D5-B6DF-4326-8913-C191819D3722}" type="datetime1">
              <a:rPr lang="en-US" smtClean="0"/>
              <a:t>11/15/2022</a:t>
            </a:fld>
            <a:endParaRPr lang="en-US"/>
          </a:p>
        </p:txBody>
      </p:sp>
      <p:sp>
        <p:nvSpPr>
          <p:cNvPr id="5" name="Footer Placeholder 4">
            <a:extLst>
              <a:ext uri="{FF2B5EF4-FFF2-40B4-BE49-F238E27FC236}">
                <a16:creationId xmlns:a16="http://schemas.microsoft.com/office/drawing/2014/main" id="{104C4763-B98F-446B-935A-BF4B1C15DCF0}"/>
              </a:ext>
            </a:extLst>
          </p:cNvPr>
          <p:cNvSpPr>
            <a:spLocks noGrp="1"/>
          </p:cNvSpPr>
          <p:nvPr>
            <p:ph type="ftr" sz="quarter" idx="11"/>
          </p:nvPr>
        </p:nvSpPr>
        <p:spPr/>
        <p:txBody>
          <a:bodyPr/>
          <a:lstStyle/>
          <a:p>
            <a:r>
              <a:rPr lang="en-US"/>
              <a:t>www.yourwebsite.com</a:t>
            </a:r>
          </a:p>
        </p:txBody>
      </p:sp>
      <p:sp>
        <p:nvSpPr>
          <p:cNvPr id="6" name="Slide Number Placeholder 5">
            <a:extLst>
              <a:ext uri="{FF2B5EF4-FFF2-40B4-BE49-F238E27FC236}">
                <a16:creationId xmlns:a16="http://schemas.microsoft.com/office/drawing/2014/main" id="{2B25E28D-0FC4-4DB4-B1B4-061E9BB82F43}"/>
              </a:ext>
            </a:extLst>
          </p:cNvPr>
          <p:cNvSpPr>
            <a:spLocks noGrp="1"/>
          </p:cNvSpPr>
          <p:nvPr>
            <p:ph type="sldNum" sz="quarter" idx="12"/>
          </p:nvPr>
        </p:nvSpPr>
        <p:spPr>
          <a:xfrm>
            <a:off x="8610600" y="6356350"/>
            <a:ext cx="2743200" cy="365125"/>
          </a:xfrm>
          <a:prstGeom prst="rect">
            <a:avLst/>
          </a:prstGeom>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911202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C1433-CDF1-4E6C-9B56-64EE97C0AB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18781B-4588-4E47-BE2A-E3A247B800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0A5B7-B270-40D9-BE8D-C520B3C8638E}"/>
              </a:ext>
            </a:extLst>
          </p:cNvPr>
          <p:cNvSpPr>
            <a:spLocks noGrp="1"/>
          </p:cNvSpPr>
          <p:nvPr>
            <p:ph type="dt" sz="half" idx="10"/>
          </p:nvPr>
        </p:nvSpPr>
        <p:spPr>
          <a:xfrm>
            <a:off x="838200" y="6356350"/>
            <a:ext cx="2743200" cy="365125"/>
          </a:xfrm>
          <a:prstGeom prst="rect">
            <a:avLst/>
          </a:prstGeom>
        </p:spPr>
        <p:txBody>
          <a:bodyPr/>
          <a:lstStyle/>
          <a:p>
            <a:fld id="{AFCBCADA-1793-4A8D-ABD9-11ACEDDC6350}" type="datetime1">
              <a:rPr lang="en-US" smtClean="0"/>
              <a:t>11/15/2022</a:t>
            </a:fld>
            <a:endParaRPr lang="en-US"/>
          </a:p>
        </p:txBody>
      </p:sp>
      <p:sp>
        <p:nvSpPr>
          <p:cNvPr id="5" name="Footer Placeholder 4">
            <a:extLst>
              <a:ext uri="{FF2B5EF4-FFF2-40B4-BE49-F238E27FC236}">
                <a16:creationId xmlns:a16="http://schemas.microsoft.com/office/drawing/2014/main" id="{FDF09A21-3927-4EEF-86C8-2BD776A2CA20}"/>
              </a:ext>
            </a:extLst>
          </p:cNvPr>
          <p:cNvSpPr>
            <a:spLocks noGrp="1"/>
          </p:cNvSpPr>
          <p:nvPr>
            <p:ph type="ftr" sz="quarter" idx="11"/>
          </p:nvPr>
        </p:nvSpPr>
        <p:spPr/>
        <p:txBody>
          <a:bodyPr/>
          <a:lstStyle/>
          <a:p>
            <a:r>
              <a:rPr lang="en-US"/>
              <a:t>www.yourwebsite.com</a:t>
            </a:r>
          </a:p>
        </p:txBody>
      </p:sp>
      <p:sp>
        <p:nvSpPr>
          <p:cNvPr id="6" name="Slide Number Placeholder 5">
            <a:extLst>
              <a:ext uri="{FF2B5EF4-FFF2-40B4-BE49-F238E27FC236}">
                <a16:creationId xmlns:a16="http://schemas.microsoft.com/office/drawing/2014/main" id="{8CA46E13-7B59-496E-93FC-D13BB0155B4A}"/>
              </a:ext>
            </a:extLst>
          </p:cNvPr>
          <p:cNvSpPr>
            <a:spLocks noGrp="1"/>
          </p:cNvSpPr>
          <p:nvPr>
            <p:ph type="sldNum" sz="quarter" idx="12"/>
          </p:nvPr>
        </p:nvSpPr>
        <p:spPr>
          <a:xfrm>
            <a:off x="8610600" y="6356350"/>
            <a:ext cx="2743200" cy="365125"/>
          </a:xfrm>
          <a:prstGeom prst="rect">
            <a:avLst/>
          </a:prstGeom>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224384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6C4F2-B06C-461B-B2E6-B5684554FD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3A0B36-9400-4852-8096-C70BDF51B9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4C69D0-3AF6-45A8-AF21-8A23891ACE19}"/>
              </a:ext>
            </a:extLst>
          </p:cNvPr>
          <p:cNvSpPr>
            <a:spLocks noGrp="1"/>
          </p:cNvSpPr>
          <p:nvPr>
            <p:ph type="dt" sz="half" idx="10"/>
          </p:nvPr>
        </p:nvSpPr>
        <p:spPr>
          <a:xfrm>
            <a:off x="838200" y="6356350"/>
            <a:ext cx="2743200" cy="365125"/>
          </a:xfrm>
          <a:prstGeom prst="rect">
            <a:avLst/>
          </a:prstGeom>
        </p:spPr>
        <p:txBody>
          <a:bodyPr/>
          <a:lstStyle/>
          <a:p>
            <a:fld id="{B5F6C459-78FD-4D9D-BAAE-AC99BD40B695}" type="datetime1">
              <a:rPr lang="en-US" smtClean="0"/>
              <a:t>11/15/2022</a:t>
            </a:fld>
            <a:endParaRPr lang="en-US"/>
          </a:p>
        </p:txBody>
      </p:sp>
      <p:sp>
        <p:nvSpPr>
          <p:cNvPr id="5" name="Footer Placeholder 4">
            <a:extLst>
              <a:ext uri="{FF2B5EF4-FFF2-40B4-BE49-F238E27FC236}">
                <a16:creationId xmlns:a16="http://schemas.microsoft.com/office/drawing/2014/main" id="{3EA6104A-ADE6-4E1D-B749-DE34E11B0C7A}"/>
              </a:ext>
            </a:extLst>
          </p:cNvPr>
          <p:cNvSpPr>
            <a:spLocks noGrp="1"/>
          </p:cNvSpPr>
          <p:nvPr>
            <p:ph type="ftr" sz="quarter" idx="11"/>
          </p:nvPr>
        </p:nvSpPr>
        <p:spPr/>
        <p:txBody>
          <a:bodyPr/>
          <a:lstStyle/>
          <a:p>
            <a:r>
              <a:rPr lang="en-US"/>
              <a:t>www.yourwebsite.com</a:t>
            </a:r>
          </a:p>
        </p:txBody>
      </p:sp>
      <p:sp>
        <p:nvSpPr>
          <p:cNvPr id="6" name="Slide Number Placeholder 5">
            <a:extLst>
              <a:ext uri="{FF2B5EF4-FFF2-40B4-BE49-F238E27FC236}">
                <a16:creationId xmlns:a16="http://schemas.microsoft.com/office/drawing/2014/main" id="{7618B0D6-AB5A-407E-9ECF-D6198F4A052E}"/>
              </a:ext>
            </a:extLst>
          </p:cNvPr>
          <p:cNvSpPr>
            <a:spLocks noGrp="1"/>
          </p:cNvSpPr>
          <p:nvPr>
            <p:ph type="sldNum" sz="quarter" idx="12"/>
          </p:nvPr>
        </p:nvSpPr>
        <p:spPr>
          <a:xfrm>
            <a:off x="8610600" y="6356350"/>
            <a:ext cx="2743200" cy="365125"/>
          </a:xfrm>
          <a:prstGeom prst="rect">
            <a:avLst/>
          </a:prstGeom>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482938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C2183-D4CD-4727-8706-467473F86C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CE35B6-C009-4134-A9A0-654693273D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B1FA7E-58BC-4684-B3C0-C580C2FAE0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BE6448-DAC2-40E1-8DE4-32C81A412FD9}"/>
              </a:ext>
            </a:extLst>
          </p:cNvPr>
          <p:cNvSpPr>
            <a:spLocks noGrp="1"/>
          </p:cNvSpPr>
          <p:nvPr>
            <p:ph type="dt" sz="half" idx="10"/>
          </p:nvPr>
        </p:nvSpPr>
        <p:spPr>
          <a:xfrm>
            <a:off x="838200" y="6356350"/>
            <a:ext cx="2743200" cy="365125"/>
          </a:xfrm>
          <a:prstGeom prst="rect">
            <a:avLst/>
          </a:prstGeom>
        </p:spPr>
        <p:txBody>
          <a:bodyPr/>
          <a:lstStyle/>
          <a:p>
            <a:fld id="{633984AA-09FC-4245-8F8F-76C56D3AB07A}" type="datetime1">
              <a:rPr lang="en-US" smtClean="0"/>
              <a:t>11/15/2022</a:t>
            </a:fld>
            <a:endParaRPr lang="en-US"/>
          </a:p>
        </p:txBody>
      </p:sp>
      <p:sp>
        <p:nvSpPr>
          <p:cNvPr id="6" name="Footer Placeholder 5">
            <a:extLst>
              <a:ext uri="{FF2B5EF4-FFF2-40B4-BE49-F238E27FC236}">
                <a16:creationId xmlns:a16="http://schemas.microsoft.com/office/drawing/2014/main" id="{FAC35892-456A-4490-B307-96EEE54A99F3}"/>
              </a:ext>
            </a:extLst>
          </p:cNvPr>
          <p:cNvSpPr>
            <a:spLocks noGrp="1"/>
          </p:cNvSpPr>
          <p:nvPr>
            <p:ph type="ftr" sz="quarter" idx="11"/>
          </p:nvPr>
        </p:nvSpPr>
        <p:spPr/>
        <p:txBody>
          <a:bodyPr/>
          <a:lstStyle/>
          <a:p>
            <a:r>
              <a:rPr lang="en-US"/>
              <a:t>www.yourwebsite.com</a:t>
            </a:r>
          </a:p>
        </p:txBody>
      </p:sp>
      <p:sp>
        <p:nvSpPr>
          <p:cNvPr id="7" name="Slide Number Placeholder 6">
            <a:extLst>
              <a:ext uri="{FF2B5EF4-FFF2-40B4-BE49-F238E27FC236}">
                <a16:creationId xmlns:a16="http://schemas.microsoft.com/office/drawing/2014/main" id="{0EF227B6-405D-4B35-9694-3522F2F7D972}"/>
              </a:ext>
            </a:extLst>
          </p:cNvPr>
          <p:cNvSpPr>
            <a:spLocks noGrp="1"/>
          </p:cNvSpPr>
          <p:nvPr>
            <p:ph type="sldNum" sz="quarter" idx="12"/>
          </p:nvPr>
        </p:nvSpPr>
        <p:spPr>
          <a:xfrm>
            <a:off x="8610600" y="6356350"/>
            <a:ext cx="2743200" cy="365125"/>
          </a:xfrm>
          <a:prstGeom prst="rect">
            <a:avLst/>
          </a:prstGeom>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423727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A6427-C976-44D0-A352-74812DA87D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42F7D0-AA50-40F2-A525-B697308917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DC4043-4BC2-4916-9CDB-710D525760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B43B47-875F-40EE-87A6-62E5F26AA2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E01C33-B538-46B1-BEBD-8C5181A568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A491C5-CFA8-4029-9F01-F2C8427C1481}"/>
              </a:ext>
            </a:extLst>
          </p:cNvPr>
          <p:cNvSpPr>
            <a:spLocks noGrp="1"/>
          </p:cNvSpPr>
          <p:nvPr>
            <p:ph type="dt" sz="half" idx="10"/>
          </p:nvPr>
        </p:nvSpPr>
        <p:spPr>
          <a:xfrm>
            <a:off x="838200" y="6356350"/>
            <a:ext cx="2743200" cy="365125"/>
          </a:xfrm>
          <a:prstGeom prst="rect">
            <a:avLst/>
          </a:prstGeom>
        </p:spPr>
        <p:txBody>
          <a:bodyPr/>
          <a:lstStyle/>
          <a:p>
            <a:fld id="{ED91F56D-2C94-4AF6-82DC-5F113771A068}" type="datetime1">
              <a:rPr lang="en-US" smtClean="0"/>
              <a:t>11/15/2022</a:t>
            </a:fld>
            <a:endParaRPr lang="en-US"/>
          </a:p>
        </p:txBody>
      </p:sp>
      <p:sp>
        <p:nvSpPr>
          <p:cNvPr id="8" name="Footer Placeholder 7">
            <a:extLst>
              <a:ext uri="{FF2B5EF4-FFF2-40B4-BE49-F238E27FC236}">
                <a16:creationId xmlns:a16="http://schemas.microsoft.com/office/drawing/2014/main" id="{71267264-3BAF-4D8D-A938-C74C867D59BA}"/>
              </a:ext>
            </a:extLst>
          </p:cNvPr>
          <p:cNvSpPr>
            <a:spLocks noGrp="1"/>
          </p:cNvSpPr>
          <p:nvPr>
            <p:ph type="ftr" sz="quarter" idx="11"/>
          </p:nvPr>
        </p:nvSpPr>
        <p:spPr/>
        <p:txBody>
          <a:bodyPr/>
          <a:lstStyle/>
          <a:p>
            <a:r>
              <a:rPr lang="en-US"/>
              <a:t>www.yourwebsite.com</a:t>
            </a:r>
          </a:p>
        </p:txBody>
      </p:sp>
      <p:sp>
        <p:nvSpPr>
          <p:cNvPr id="9" name="Slide Number Placeholder 8">
            <a:extLst>
              <a:ext uri="{FF2B5EF4-FFF2-40B4-BE49-F238E27FC236}">
                <a16:creationId xmlns:a16="http://schemas.microsoft.com/office/drawing/2014/main" id="{C0E77453-FCE0-48EE-BFE8-2155B33A5432}"/>
              </a:ext>
            </a:extLst>
          </p:cNvPr>
          <p:cNvSpPr>
            <a:spLocks noGrp="1"/>
          </p:cNvSpPr>
          <p:nvPr>
            <p:ph type="sldNum" sz="quarter" idx="12"/>
          </p:nvPr>
        </p:nvSpPr>
        <p:spPr>
          <a:xfrm>
            <a:off x="8610600" y="6356350"/>
            <a:ext cx="2743200" cy="365125"/>
          </a:xfrm>
          <a:prstGeom prst="rect">
            <a:avLst/>
          </a:prstGeom>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1756545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49C58-DEB2-44DD-B299-D12CCC200D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AFC7D1-D02E-4F24-AC74-91B9C51DA094}"/>
              </a:ext>
            </a:extLst>
          </p:cNvPr>
          <p:cNvSpPr>
            <a:spLocks noGrp="1"/>
          </p:cNvSpPr>
          <p:nvPr>
            <p:ph type="dt" sz="half" idx="10"/>
          </p:nvPr>
        </p:nvSpPr>
        <p:spPr>
          <a:xfrm>
            <a:off x="838200" y="6356350"/>
            <a:ext cx="2743200" cy="365125"/>
          </a:xfrm>
          <a:prstGeom prst="rect">
            <a:avLst/>
          </a:prstGeom>
        </p:spPr>
        <p:txBody>
          <a:bodyPr/>
          <a:lstStyle/>
          <a:p>
            <a:fld id="{9F24AEAD-B7D3-4005-A723-A70065F1E039}" type="datetime1">
              <a:rPr lang="en-US" smtClean="0"/>
              <a:t>11/15/2022</a:t>
            </a:fld>
            <a:endParaRPr lang="en-US"/>
          </a:p>
        </p:txBody>
      </p:sp>
      <p:sp>
        <p:nvSpPr>
          <p:cNvPr id="4" name="Footer Placeholder 3">
            <a:extLst>
              <a:ext uri="{FF2B5EF4-FFF2-40B4-BE49-F238E27FC236}">
                <a16:creationId xmlns:a16="http://schemas.microsoft.com/office/drawing/2014/main" id="{9C2B2B8C-BA50-437B-A4D3-745B020C1F99}"/>
              </a:ext>
            </a:extLst>
          </p:cNvPr>
          <p:cNvSpPr>
            <a:spLocks noGrp="1"/>
          </p:cNvSpPr>
          <p:nvPr>
            <p:ph type="ftr" sz="quarter" idx="11"/>
          </p:nvPr>
        </p:nvSpPr>
        <p:spPr/>
        <p:txBody>
          <a:bodyPr/>
          <a:lstStyle/>
          <a:p>
            <a:r>
              <a:rPr lang="en-US"/>
              <a:t>www.yourwebsite.com</a:t>
            </a:r>
          </a:p>
        </p:txBody>
      </p:sp>
      <p:sp>
        <p:nvSpPr>
          <p:cNvPr id="5" name="Slide Number Placeholder 4">
            <a:extLst>
              <a:ext uri="{FF2B5EF4-FFF2-40B4-BE49-F238E27FC236}">
                <a16:creationId xmlns:a16="http://schemas.microsoft.com/office/drawing/2014/main" id="{F84FFD66-C7A2-4924-9218-D88CB86376EC}"/>
              </a:ext>
            </a:extLst>
          </p:cNvPr>
          <p:cNvSpPr>
            <a:spLocks noGrp="1"/>
          </p:cNvSpPr>
          <p:nvPr>
            <p:ph type="sldNum" sz="quarter" idx="12"/>
          </p:nvPr>
        </p:nvSpPr>
        <p:spPr>
          <a:xfrm>
            <a:off x="8610600" y="6356350"/>
            <a:ext cx="2743200" cy="365125"/>
          </a:xfrm>
          <a:prstGeom prst="rect">
            <a:avLst/>
          </a:prstGeom>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3700330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4FB5F7-7B9A-4943-8944-A3D2CAF3313C}"/>
              </a:ext>
            </a:extLst>
          </p:cNvPr>
          <p:cNvSpPr>
            <a:spLocks noGrp="1"/>
          </p:cNvSpPr>
          <p:nvPr>
            <p:ph type="dt" sz="half" idx="10"/>
          </p:nvPr>
        </p:nvSpPr>
        <p:spPr>
          <a:xfrm>
            <a:off x="838200" y="6356350"/>
            <a:ext cx="2743200" cy="365125"/>
          </a:xfrm>
          <a:prstGeom prst="rect">
            <a:avLst/>
          </a:prstGeom>
        </p:spPr>
        <p:txBody>
          <a:bodyPr/>
          <a:lstStyle/>
          <a:p>
            <a:fld id="{9C472C4A-6008-4F12-AAEA-B7A524ACCE90}" type="datetime1">
              <a:rPr lang="en-US" smtClean="0"/>
              <a:t>11/15/2022</a:t>
            </a:fld>
            <a:endParaRPr lang="en-US"/>
          </a:p>
        </p:txBody>
      </p:sp>
      <p:sp>
        <p:nvSpPr>
          <p:cNvPr id="3" name="Footer Placeholder 2">
            <a:extLst>
              <a:ext uri="{FF2B5EF4-FFF2-40B4-BE49-F238E27FC236}">
                <a16:creationId xmlns:a16="http://schemas.microsoft.com/office/drawing/2014/main" id="{5832C8E4-2C46-4D54-AF34-DA4BC4176BA9}"/>
              </a:ext>
            </a:extLst>
          </p:cNvPr>
          <p:cNvSpPr>
            <a:spLocks noGrp="1"/>
          </p:cNvSpPr>
          <p:nvPr>
            <p:ph type="ftr" sz="quarter" idx="11"/>
          </p:nvPr>
        </p:nvSpPr>
        <p:spPr/>
        <p:txBody>
          <a:bodyPr/>
          <a:lstStyle/>
          <a:p>
            <a:r>
              <a:rPr lang="en-US"/>
              <a:t>www.yourwebsite.com</a:t>
            </a:r>
          </a:p>
        </p:txBody>
      </p:sp>
      <p:sp>
        <p:nvSpPr>
          <p:cNvPr id="4" name="Slide Number Placeholder 3">
            <a:extLst>
              <a:ext uri="{FF2B5EF4-FFF2-40B4-BE49-F238E27FC236}">
                <a16:creationId xmlns:a16="http://schemas.microsoft.com/office/drawing/2014/main" id="{F965DF05-BEBC-43B0-BE01-78E18B046E54}"/>
              </a:ext>
            </a:extLst>
          </p:cNvPr>
          <p:cNvSpPr>
            <a:spLocks noGrp="1"/>
          </p:cNvSpPr>
          <p:nvPr>
            <p:ph type="sldNum" sz="quarter" idx="12"/>
          </p:nvPr>
        </p:nvSpPr>
        <p:spPr>
          <a:xfrm>
            <a:off x="8610600" y="6356350"/>
            <a:ext cx="2743200" cy="365125"/>
          </a:xfrm>
          <a:prstGeom prst="rect">
            <a:avLst/>
          </a:prstGeom>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322728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33BD6-912B-4215-B788-2E72F86D7A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712414-CA6E-441C-814A-A1A6DBD75F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B3D866-8AF4-45C4-8772-74C916E2DF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F42DB9-6E95-4117-A847-0294B0C6DA0C}"/>
              </a:ext>
            </a:extLst>
          </p:cNvPr>
          <p:cNvSpPr>
            <a:spLocks noGrp="1"/>
          </p:cNvSpPr>
          <p:nvPr>
            <p:ph type="dt" sz="half" idx="10"/>
          </p:nvPr>
        </p:nvSpPr>
        <p:spPr>
          <a:xfrm>
            <a:off x="838200" y="6356350"/>
            <a:ext cx="2743200" cy="365125"/>
          </a:xfrm>
          <a:prstGeom prst="rect">
            <a:avLst/>
          </a:prstGeom>
        </p:spPr>
        <p:txBody>
          <a:bodyPr/>
          <a:lstStyle/>
          <a:p>
            <a:fld id="{C87E137E-083A-4B95-9B15-2D54CC3B2FC5}" type="datetime1">
              <a:rPr lang="en-US" smtClean="0"/>
              <a:t>11/15/2022</a:t>
            </a:fld>
            <a:endParaRPr lang="en-US"/>
          </a:p>
        </p:txBody>
      </p:sp>
      <p:sp>
        <p:nvSpPr>
          <p:cNvPr id="6" name="Footer Placeholder 5">
            <a:extLst>
              <a:ext uri="{FF2B5EF4-FFF2-40B4-BE49-F238E27FC236}">
                <a16:creationId xmlns:a16="http://schemas.microsoft.com/office/drawing/2014/main" id="{BEFED9E4-B53D-447B-BB6A-B779A276181F}"/>
              </a:ext>
            </a:extLst>
          </p:cNvPr>
          <p:cNvSpPr>
            <a:spLocks noGrp="1"/>
          </p:cNvSpPr>
          <p:nvPr>
            <p:ph type="ftr" sz="quarter" idx="11"/>
          </p:nvPr>
        </p:nvSpPr>
        <p:spPr/>
        <p:txBody>
          <a:bodyPr/>
          <a:lstStyle/>
          <a:p>
            <a:r>
              <a:rPr lang="en-US"/>
              <a:t>www.yourwebsite.com</a:t>
            </a:r>
          </a:p>
        </p:txBody>
      </p:sp>
      <p:sp>
        <p:nvSpPr>
          <p:cNvPr id="7" name="Slide Number Placeholder 6">
            <a:extLst>
              <a:ext uri="{FF2B5EF4-FFF2-40B4-BE49-F238E27FC236}">
                <a16:creationId xmlns:a16="http://schemas.microsoft.com/office/drawing/2014/main" id="{C706743A-3D29-4AEF-9AA4-2F7C0E2519AD}"/>
              </a:ext>
            </a:extLst>
          </p:cNvPr>
          <p:cNvSpPr>
            <a:spLocks noGrp="1"/>
          </p:cNvSpPr>
          <p:nvPr>
            <p:ph type="sldNum" sz="quarter" idx="12"/>
          </p:nvPr>
        </p:nvSpPr>
        <p:spPr>
          <a:xfrm>
            <a:off x="8610600" y="6356350"/>
            <a:ext cx="2743200" cy="365125"/>
          </a:xfrm>
          <a:prstGeom prst="rect">
            <a:avLst/>
          </a:prstGeom>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2846018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A298-5233-4BB1-9DD9-BD72790CD0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46E532-217A-4F75-A1AB-D9BF7D1612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2F381B-E8BC-4B3A-B287-FF8BF7E4B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63D91-64EB-406C-BDA9-8DF7DACF289A}"/>
              </a:ext>
            </a:extLst>
          </p:cNvPr>
          <p:cNvSpPr>
            <a:spLocks noGrp="1"/>
          </p:cNvSpPr>
          <p:nvPr>
            <p:ph type="dt" sz="half" idx="10"/>
          </p:nvPr>
        </p:nvSpPr>
        <p:spPr>
          <a:xfrm>
            <a:off x="838200" y="6356350"/>
            <a:ext cx="2743200" cy="365125"/>
          </a:xfrm>
          <a:prstGeom prst="rect">
            <a:avLst/>
          </a:prstGeom>
        </p:spPr>
        <p:txBody>
          <a:bodyPr/>
          <a:lstStyle/>
          <a:p>
            <a:fld id="{299DAA6D-58F9-4488-B6E7-E3E0D6C068BE}" type="datetime1">
              <a:rPr lang="en-US" smtClean="0"/>
              <a:t>11/15/2022</a:t>
            </a:fld>
            <a:endParaRPr lang="en-US"/>
          </a:p>
        </p:txBody>
      </p:sp>
      <p:sp>
        <p:nvSpPr>
          <p:cNvPr id="6" name="Footer Placeholder 5">
            <a:extLst>
              <a:ext uri="{FF2B5EF4-FFF2-40B4-BE49-F238E27FC236}">
                <a16:creationId xmlns:a16="http://schemas.microsoft.com/office/drawing/2014/main" id="{2D3FA8A6-3F6D-492A-8B2E-5F5363B5C343}"/>
              </a:ext>
            </a:extLst>
          </p:cNvPr>
          <p:cNvSpPr>
            <a:spLocks noGrp="1"/>
          </p:cNvSpPr>
          <p:nvPr>
            <p:ph type="ftr" sz="quarter" idx="11"/>
          </p:nvPr>
        </p:nvSpPr>
        <p:spPr/>
        <p:txBody>
          <a:bodyPr/>
          <a:lstStyle/>
          <a:p>
            <a:r>
              <a:rPr lang="en-US"/>
              <a:t>www.yourwebsite.com</a:t>
            </a:r>
          </a:p>
        </p:txBody>
      </p:sp>
      <p:sp>
        <p:nvSpPr>
          <p:cNvPr id="7" name="Slide Number Placeholder 6">
            <a:extLst>
              <a:ext uri="{FF2B5EF4-FFF2-40B4-BE49-F238E27FC236}">
                <a16:creationId xmlns:a16="http://schemas.microsoft.com/office/drawing/2014/main" id="{89B6BB3F-A9E5-4C5B-8F20-A768EE9E10A1}"/>
              </a:ext>
            </a:extLst>
          </p:cNvPr>
          <p:cNvSpPr>
            <a:spLocks noGrp="1"/>
          </p:cNvSpPr>
          <p:nvPr>
            <p:ph type="sldNum" sz="quarter" idx="12"/>
          </p:nvPr>
        </p:nvSpPr>
        <p:spPr>
          <a:xfrm>
            <a:off x="8610600" y="6356350"/>
            <a:ext cx="2743200" cy="365125"/>
          </a:xfrm>
          <a:prstGeom prst="rect">
            <a:avLst/>
          </a:prstGeom>
        </p:spPr>
        <p:txBody>
          <a:bodyPr/>
          <a:lstStyle/>
          <a:p>
            <a:fld id="{744097F2-A895-4D78-A27E-C52CFC4E87A6}" type="slidenum">
              <a:rPr lang="en-US" smtClean="0"/>
              <a:t>‹#›</a:t>
            </a:fld>
            <a:endParaRPr lang="en-US"/>
          </a:p>
        </p:txBody>
      </p:sp>
    </p:spTree>
    <p:extLst>
      <p:ext uri="{BB962C8B-B14F-4D97-AF65-F5344CB8AC3E}">
        <p14:creationId xmlns:p14="http://schemas.microsoft.com/office/powerpoint/2010/main" val="3034897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90E2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5D0A44-051C-4C65-A884-B09DC26CFA6A}"/>
              </a:ext>
            </a:extLst>
          </p:cNvPr>
          <p:cNvSpPr>
            <a:spLocks noGrp="1"/>
          </p:cNvSpPr>
          <p:nvPr>
            <p:ph type="title"/>
          </p:nvPr>
        </p:nvSpPr>
        <p:spPr>
          <a:xfrm>
            <a:off x="515938" y="365125"/>
            <a:ext cx="10837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818A09-3554-48D8-9865-3D08CB7B9AEF}"/>
              </a:ext>
            </a:extLst>
          </p:cNvPr>
          <p:cNvSpPr>
            <a:spLocks noGrp="1"/>
          </p:cNvSpPr>
          <p:nvPr>
            <p:ph type="body" idx="1"/>
          </p:nvPr>
        </p:nvSpPr>
        <p:spPr>
          <a:xfrm>
            <a:off x="515938" y="1825625"/>
            <a:ext cx="1083786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F9A768D-0ECC-4EA5-9BDE-D9A32BC009C3}"/>
              </a:ext>
            </a:extLst>
          </p:cNvPr>
          <p:cNvSpPr>
            <a:spLocks noGrp="1"/>
          </p:cNvSpPr>
          <p:nvPr>
            <p:ph type="ftr" sz="quarter" idx="3"/>
          </p:nvPr>
        </p:nvSpPr>
        <p:spPr>
          <a:xfrm>
            <a:off x="515938" y="6308725"/>
            <a:ext cx="4114800" cy="169277"/>
          </a:xfrm>
          <a:prstGeom prst="rect">
            <a:avLst/>
          </a:prstGeom>
        </p:spPr>
        <p:txBody>
          <a:bodyPr lIns="0" tIns="0" rIns="0" bIns="0" anchor="ctr">
            <a:spAutoFit/>
          </a:bodyPr>
          <a:lstStyle>
            <a:lvl1pPr algn="l">
              <a:defRPr lang="en-US" sz="1100" i="1" dirty="0">
                <a:solidFill>
                  <a:schemeClr val="bg1"/>
                </a:solidFill>
              </a:defRPr>
            </a:lvl1pPr>
          </a:lstStyle>
          <a:p>
            <a:pPr algn="l"/>
            <a:r>
              <a:rPr lang="en-US" dirty="0"/>
              <a:t>www.yourwebsite.com</a:t>
            </a:r>
          </a:p>
        </p:txBody>
      </p:sp>
      <p:grpSp>
        <p:nvGrpSpPr>
          <p:cNvPr id="14" name="Group 13">
            <a:extLst>
              <a:ext uri="{FF2B5EF4-FFF2-40B4-BE49-F238E27FC236}">
                <a16:creationId xmlns:a16="http://schemas.microsoft.com/office/drawing/2014/main" id="{58CB7F2D-A0AB-433B-869A-822C05A99B2D}"/>
              </a:ext>
            </a:extLst>
          </p:cNvPr>
          <p:cNvGrpSpPr/>
          <p:nvPr userDrawn="1"/>
        </p:nvGrpSpPr>
        <p:grpSpPr>
          <a:xfrm>
            <a:off x="10998863" y="452415"/>
            <a:ext cx="677200" cy="193719"/>
            <a:chOff x="4103688" y="-2378075"/>
            <a:chExt cx="1309687" cy="374650"/>
          </a:xfrm>
          <a:solidFill>
            <a:schemeClr val="bg1"/>
          </a:solidFill>
        </p:grpSpPr>
        <p:sp>
          <p:nvSpPr>
            <p:cNvPr id="15" name="Freeform 254">
              <a:extLst>
                <a:ext uri="{FF2B5EF4-FFF2-40B4-BE49-F238E27FC236}">
                  <a16:creationId xmlns:a16="http://schemas.microsoft.com/office/drawing/2014/main" id="{51CDD2E1-FE8C-4DB5-B069-0ABEA224CA6C}"/>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6" name="Freeform 255">
              <a:extLst>
                <a:ext uri="{FF2B5EF4-FFF2-40B4-BE49-F238E27FC236}">
                  <a16:creationId xmlns:a16="http://schemas.microsoft.com/office/drawing/2014/main" id="{4FC27210-BE3A-4FBE-A823-48BC69D4A1F0}"/>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7" name="Freeform 256">
              <a:extLst>
                <a:ext uri="{FF2B5EF4-FFF2-40B4-BE49-F238E27FC236}">
                  <a16:creationId xmlns:a16="http://schemas.microsoft.com/office/drawing/2014/main" id="{2E536558-9E46-419E-A05C-39434CCDCE05}"/>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8" name="Freeform 257">
              <a:extLst>
                <a:ext uri="{FF2B5EF4-FFF2-40B4-BE49-F238E27FC236}">
                  <a16:creationId xmlns:a16="http://schemas.microsoft.com/office/drawing/2014/main" id="{D2D66A76-EA1E-4606-A8BC-BB109E09F0C2}"/>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9" name="Freeform 258">
              <a:extLst>
                <a:ext uri="{FF2B5EF4-FFF2-40B4-BE49-F238E27FC236}">
                  <a16:creationId xmlns:a16="http://schemas.microsoft.com/office/drawing/2014/main" id="{48845641-DE1E-4458-9AFE-3E384F5E6F60}"/>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20" name="Freeform 259">
              <a:extLst>
                <a:ext uri="{FF2B5EF4-FFF2-40B4-BE49-F238E27FC236}">
                  <a16:creationId xmlns:a16="http://schemas.microsoft.com/office/drawing/2014/main" id="{17B3D634-A7DE-4338-A223-207A05D823EF}"/>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21" name="Freeform 260">
              <a:extLst>
                <a:ext uri="{FF2B5EF4-FFF2-40B4-BE49-F238E27FC236}">
                  <a16:creationId xmlns:a16="http://schemas.microsoft.com/office/drawing/2014/main" id="{2A5D62B4-FF75-4A64-90FC-E048B1084890}"/>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22" name="Rectangle 261">
              <a:extLst>
                <a:ext uri="{FF2B5EF4-FFF2-40B4-BE49-F238E27FC236}">
                  <a16:creationId xmlns:a16="http://schemas.microsoft.com/office/drawing/2014/main" id="{9B3B5F07-DD71-40D7-B72A-ED5729FF20DB}"/>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23" name="Freeform 262">
              <a:extLst>
                <a:ext uri="{FF2B5EF4-FFF2-40B4-BE49-F238E27FC236}">
                  <a16:creationId xmlns:a16="http://schemas.microsoft.com/office/drawing/2014/main" id="{CFD01C2A-BCCD-4C20-858F-2AB2FF404B08}"/>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71764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urajwakka/Data-Analysis/blob/main/Youtube-Analysis-Python-Project.ipynb"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0E2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186C8BE2-35C2-46CA-89D9-99B73C6C4825}"/>
              </a:ext>
            </a:extLst>
          </p:cNvPr>
          <p:cNvSpPr/>
          <p:nvPr/>
        </p:nvSpPr>
        <p:spPr>
          <a:xfrm>
            <a:off x="0" y="0"/>
            <a:ext cx="530454" cy="6858000"/>
          </a:xfrm>
          <a:prstGeom prst="rect">
            <a:avLst/>
          </a:prstGeom>
          <a:gradFill>
            <a:gsLst>
              <a:gs pos="0">
                <a:srgbClr val="172041"/>
              </a:gs>
              <a:gs pos="100000">
                <a:srgbClr val="17204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A1097E9-9E5C-40DD-981F-D2B0BB308F77}"/>
              </a:ext>
            </a:extLst>
          </p:cNvPr>
          <p:cNvSpPr/>
          <p:nvPr/>
        </p:nvSpPr>
        <p:spPr>
          <a:xfrm>
            <a:off x="532842" y="549275"/>
            <a:ext cx="11143221" cy="5759450"/>
          </a:xfrm>
          <a:prstGeom prst="rect">
            <a:avLst/>
          </a:prstGeom>
          <a:solidFill>
            <a:srgbClr val="090E21"/>
          </a:solidFill>
          <a:ln>
            <a:noFill/>
          </a:ln>
          <a:effectLst>
            <a:outerShdw blurRad="330200" sx="102000" sy="102000" algn="ctr" rotWithShape="0">
              <a:schemeClr val="accent2">
                <a:lumMod val="50000"/>
                <a:alpha val="7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horse standing in a room&#10;&#10;Description automatically generated">
            <a:extLst>
              <a:ext uri="{FF2B5EF4-FFF2-40B4-BE49-F238E27FC236}">
                <a16:creationId xmlns:a16="http://schemas.microsoft.com/office/drawing/2014/main" id="{5BF365B2-8889-4418-B710-6F0B3C16C0A7}"/>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7784" t="14942" r="7784" b="-218"/>
          <a:stretch/>
        </p:blipFill>
        <p:spPr>
          <a:xfrm>
            <a:off x="0" y="-18661"/>
            <a:ext cx="12192000" cy="6858000"/>
          </a:xfrm>
          <a:prstGeom prst="rect">
            <a:avLst/>
          </a:prstGeom>
        </p:spPr>
      </p:pic>
      <p:sp>
        <p:nvSpPr>
          <p:cNvPr id="22" name="Rectangle 21">
            <a:extLst>
              <a:ext uri="{FF2B5EF4-FFF2-40B4-BE49-F238E27FC236}">
                <a16:creationId xmlns:a16="http://schemas.microsoft.com/office/drawing/2014/main" id="{BAF17775-3276-4F51-92E1-356100C4AFDF}"/>
              </a:ext>
            </a:extLst>
          </p:cNvPr>
          <p:cNvSpPr/>
          <p:nvPr/>
        </p:nvSpPr>
        <p:spPr>
          <a:xfrm>
            <a:off x="9772650" y="0"/>
            <a:ext cx="2419350" cy="6858000"/>
          </a:xfrm>
          <a:prstGeom prst="rect">
            <a:avLst/>
          </a:prstGeom>
          <a:gradFill>
            <a:gsLst>
              <a:gs pos="0">
                <a:schemeClr val="accent1"/>
              </a:gs>
              <a:gs pos="100000">
                <a:schemeClr val="accent2">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7923121-ECFF-4F88-A4B9-F894696BA865}"/>
              </a:ext>
            </a:extLst>
          </p:cNvPr>
          <p:cNvSpPr/>
          <p:nvPr/>
        </p:nvSpPr>
        <p:spPr>
          <a:xfrm flipV="1">
            <a:off x="532842" y="2415385"/>
            <a:ext cx="5563158" cy="4432300"/>
          </a:xfrm>
          <a:prstGeom prst="rect">
            <a:avLst/>
          </a:prstGeom>
          <a:gradFill>
            <a:gsLst>
              <a:gs pos="0">
                <a:schemeClr val="accent1">
                  <a:alpha val="41000"/>
                </a:schemeClr>
              </a:gs>
              <a:gs pos="100000">
                <a:schemeClr val="accent2">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C6863D-F55B-4E12-B527-2553463CA3AA}"/>
              </a:ext>
            </a:extLst>
          </p:cNvPr>
          <p:cNvGrpSpPr/>
          <p:nvPr/>
        </p:nvGrpSpPr>
        <p:grpSpPr>
          <a:xfrm>
            <a:off x="985108" y="1394200"/>
            <a:ext cx="1084851" cy="310331"/>
            <a:chOff x="4103688" y="-2378075"/>
            <a:chExt cx="1309687" cy="374650"/>
          </a:xfrm>
          <a:solidFill>
            <a:schemeClr val="bg1"/>
          </a:solidFill>
        </p:grpSpPr>
        <p:sp>
          <p:nvSpPr>
            <p:cNvPr id="11" name="Freeform 254">
              <a:extLst>
                <a:ext uri="{FF2B5EF4-FFF2-40B4-BE49-F238E27FC236}">
                  <a16:creationId xmlns:a16="http://schemas.microsoft.com/office/drawing/2014/main" id="{6A1889ED-BAA7-4D64-8A9F-D9B95AF66DB7}"/>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2" name="Freeform 255">
              <a:extLst>
                <a:ext uri="{FF2B5EF4-FFF2-40B4-BE49-F238E27FC236}">
                  <a16:creationId xmlns:a16="http://schemas.microsoft.com/office/drawing/2014/main" id="{70170436-FB49-4340-8073-388031B9B7A1}"/>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3" name="Freeform 256">
              <a:extLst>
                <a:ext uri="{FF2B5EF4-FFF2-40B4-BE49-F238E27FC236}">
                  <a16:creationId xmlns:a16="http://schemas.microsoft.com/office/drawing/2014/main" id="{0DAD7119-C076-4C72-B199-E8B3669BBD40}"/>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4" name="Freeform 257">
              <a:extLst>
                <a:ext uri="{FF2B5EF4-FFF2-40B4-BE49-F238E27FC236}">
                  <a16:creationId xmlns:a16="http://schemas.microsoft.com/office/drawing/2014/main" id="{32F1F7DF-4D68-4FA8-822F-F14FF041B9F3}"/>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5" name="Freeform 258">
              <a:extLst>
                <a:ext uri="{FF2B5EF4-FFF2-40B4-BE49-F238E27FC236}">
                  <a16:creationId xmlns:a16="http://schemas.microsoft.com/office/drawing/2014/main" id="{BA0BA43B-3E85-4694-B003-F90351C44471}"/>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6" name="Freeform 259">
              <a:extLst>
                <a:ext uri="{FF2B5EF4-FFF2-40B4-BE49-F238E27FC236}">
                  <a16:creationId xmlns:a16="http://schemas.microsoft.com/office/drawing/2014/main" id="{D8CC1E65-5840-4531-BCCA-34CAC35CDF91}"/>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7" name="Freeform 260">
              <a:extLst>
                <a:ext uri="{FF2B5EF4-FFF2-40B4-BE49-F238E27FC236}">
                  <a16:creationId xmlns:a16="http://schemas.microsoft.com/office/drawing/2014/main" id="{3BDDE394-53FB-4D2C-81E8-63FEE032E0E4}"/>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8" name="Rectangle 261">
              <a:extLst>
                <a:ext uri="{FF2B5EF4-FFF2-40B4-BE49-F238E27FC236}">
                  <a16:creationId xmlns:a16="http://schemas.microsoft.com/office/drawing/2014/main" id="{1D34A7C7-9DCC-4CA6-9744-E88E0A737155}"/>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9" name="Freeform 262">
              <a:extLst>
                <a:ext uri="{FF2B5EF4-FFF2-40B4-BE49-F238E27FC236}">
                  <a16:creationId xmlns:a16="http://schemas.microsoft.com/office/drawing/2014/main" id="{C315EC41-5CE6-4593-829F-8E76FBA978FA}"/>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grpSp>
      <p:grpSp>
        <p:nvGrpSpPr>
          <p:cNvPr id="39" name="Group 38">
            <a:extLst>
              <a:ext uri="{FF2B5EF4-FFF2-40B4-BE49-F238E27FC236}">
                <a16:creationId xmlns:a16="http://schemas.microsoft.com/office/drawing/2014/main" id="{721F2F93-F806-47B4-B77D-8669E6E859E8}"/>
              </a:ext>
            </a:extLst>
          </p:cNvPr>
          <p:cNvGrpSpPr/>
          <p:nvPr/>
        </p:nvGrpSpPr>
        <p:grpSpPr>
          <a:xfrm>
            <a:off x="972352" y="1829823"/>
            <a:ext cx="4177498" cy="3180118"/>
            <a:chOff x="518327" y="2121923"/>
            <a:chExt cx="4177498" cy="3180118"/>
          </a:xfrm>
        </p:grpSpPr>
        <p:grpSp>
          <p:nvGrpSpPr>
            <p:cNvPr id="38" name="Group 37">
              <a:extLst>
                <a:ext uri="{FF2B5EF4-FFF2-40B4-BE49-F238E27FC236}">
                  <a16:creationId xmlns:a16="http://schemas.microsoft.com/office/drawing/2014/main" id="{15763FF9-8ACB-47FD-B45A-D5A7A1EA958C}"/>
                </a:ext>
              </a:extLst>
            </p:cNvPr>
            <p:cNvGrpSpPr/>
            <p:nvPr/>
          </p:nvGrpSpPr>
          <p:grpSpPr>
            <a:xfrm>
              <a:off x="536070" y="3759993"/>
              <a:ext cx="412750" cy="98258"/>
              <a:chOff x="647700" y="3756192"/>
              <a:chExt cx="412750" cy="98258"/>
            </a:xfrm>
          </p:grpSpPr>
          <p:sp>
            <p:nvSpPr>
              <p:cNvPr id="52" name="Rectangle: Rounded Corners 51">
                <a:extLst>
                  <a:ext uri="{FF2B5EF4-FFF2-40B4-BE49-F238E27FC236}">
                    <a16:creationId xmlns:a16="http://schemas.microsoft.com/office/drawing/2014/main" id="{525E2D9E-2D3E-410B-BDED-D48089AD76F0}"/>
                  </a:ext>
                </a:extLst>
              </p:cNvPr>
              <p:cNvSpPr/>
              <p:nvPr/>
            </p:nvSpPr>
            <p:spPr>
              <a:xfrm>
                <a:off x="706205" y="3756192"/>
                <a:ext cx="354245" cy="98258"/>
              </a:xfrm>
              <a:prstGeom prst="roundRect">
                <a:avLst>
                  <a:gd name="adj" fmla="val 50000"/>
                </a:avLst>
              </a:prstGeom>
              <a:solidFill>
                <a:schemeClr val="bg1">
                  <a:alpha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Rectangle: Rounded Corners 50">
                <a:extLst>
                  <a:ext uri="{FF2B5EF4-FFF2-40B4-BE49-F238E27FC236}">
                    <a16:creationId xmlns:a16="http://schemas.microsoft.com/office/drawing/2014/main" id="{0A9D5E19-A5AB-4ECA-BEC9-4DC10AA2C96D}"/>
                  </a:ext>
                </a:extLst>
              </p:cNvPr>
              <p:cNvSpPr/>
              <p:nvPr/>
            </p:nvSpPr>
            <p:spPr>
              <a:xfrm>
                <a:off x="647700" y="3756192"/>
                <a:ext cx="158226" cy="98258"/>
              </a:xfrm>
              <a:prstGeom prst="roundRect">
                <a:avLst>
                  <a:gd name="adj" fmla="val 50000"/>
                </a:avLst>
              </a:prstGeom>
              <a:gradFill>
                <a:gsLst>
                  <a:gs pos="0">
                    <a:schemeClr val="accent2"/>
                  </a:gs>
                  <a:gs pos="100000">
                    <a:schemeClr val="accent1"/>
                  </a:gs>
                </a:gsLst>
                <a:lin ang="2700000" scaled="0"/>
              </a:gradFill>
              <a:ln>
                <a:noFill/>
              </a:ln>
              <a:effectLst>
                <a:outerShdw blurRad="190500" dist="38100" dir="5400000" algn="t"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44" name="Rectangle 43">
              <a:extLst>
                <a:ext uri="{FF2B5EF4-FFF2-40B4-BE49-F238E27FC236}">
                  <a16:creationId xmlns:a16="http://schemas.microsoft.com/office/drawing/2014/main" id="{358732AA-BC51-44BF-BD0D-79781F35E6FC}"/>
                </a:ext>
              </a:extLst>
            </p:cNvPr>
            <p:cNvSpPr/>
            <p:nvPr/>
          </p:nvSpPr>
          <p:spPr>
            <a:xfrm>
              <a:off x="518327" y="4070935"/>
              <a:ext cx="3516315" cy="1231106"/>
            </a:xfrm>
            <a:prstGeom prst="rect">
              <a:avLst/>
            </a:prstGeom>
          </p:spPr>
          <p:txBody>
            <a:bodyPr wrap="square" lIns="0" tIns="0" rIns="0" bIns="0">
              <a:spAutoFit/>
            </a:bodyPr>
            <a:lstStyle/>
            <a:p>
              <a:r>
                <a:rPr lang="en-US" sz="1600" dirty="0">
                  <a:solidFill>
                    <a:schemeClr val="bg1"/>
                  </a:solidFill>
                  <a:latin typeface="DM Sans" pitchFamily="2" charset="0"/>
                </a:rPr>
                <a:t>Submitted by:</a:t>
              </a:r>
            </a:p>
            <a:p>
              <a:r>
                <a:rPr lang="en-US" sz="1600" dirty="0">
                  <a:solidFill>
                    <a:schemeClr val="bg1"/>
                  </a:solidFill>
                  <a:latin typeface="DM Sans" pitchFamily="2" charset="0"/>
                </a:rPr>
                <a:t>Suraj Vishwakarma (12115712)</a:t>
              </a:r>
            </a:p>
            <a:p>
              <a:endParaRPr lang="en-US" sz="1600" dirty="0">
                <a:solidFill>
                  <a:schemeClr val="bg1"/>
                </a:solidFill>
                <a:latin typeface="DM Sans" pitchFamily="2" charset="0"/>
              </a:endParaRPr>
            </a:p>
            <a:p>
              <a:r>
                <a:rPr lang="en-US" sz="1600" dirty="0">
                  <a:solidFill>
                    <a:schemeClr val="bg1"/>
                  </a:solidFill>
                  <a:latin typeface="DM Sans" pitchFamily="2" charset="0"/>
                </a:rPr>
                <a:t>Submitted to:</a:t>
              </a:r>
            </a:p>
            <a:p>
              <a:r>
                <a:rPr lang="en-US" sz="1600" dirty="0">
                  <a:solidFill>
                    <a:schemeClr val="bg1"/>
                  </a:solidFill>
                  <a:latin typeface="DM Sans" pitchFamily="2" charset="0"/>
                </a:rPr>
                <a:t>GIRISH KUMAR</a:t>
              </a:r>
            </a:p>
          </p:txBody>
        </p:sp>
        <p:grpSp>
          <p:nvGrpSpPr>
            <p:cNvPr id="37" name="Group 36">
              <a:extLst>
                <a:ext uri="{FF2B5EF4-FFF2-40B4-BE49-F238E27FC236}">
                  <a16:creationId xmlns:a16="http://schemas.microsoft.com/office/drawing/2014/main" id="{2A1BABD0-0375-4501-A2C7-53C12C05B55F}"/>
                </a:ext>
              </a:extLst>
            </p:cNvPr>
            <p:cNvGrpSpPr/>
            <p:nvPr/>
          </p:nvGrpSpPr>
          <p:grpSpPr>
            <a:xfrm>
              <a:off x="531083" y="2121923"/>
              <a:ext cx="4164742" cy="1449946"/>
              <a:chOff x="531083" y="2731523"/>
              <a:chExt cx="4164742" cy="1449946"/>
            </a:xfrm>
          </p:grpSpPr>
          <p:sp>
            <p:nvSpPr>
              <p:cNvPr id="47" name="TextBox 46">
                <a:extLst>
                  <a:ext uri="{FF2B5EF4-FFF2-40B4-BE49-F238E27FC236}">
                    <a16:creationId xmlns:a16="http://schemas.microsoft.com/office/drawing/2014/main" id="{050D2ABE-D7F2-44C8-94C2-AD7DDAAEEC13}"/>
                  </a:ext>
                </a:extLst>
              </p:cNvPr>
              <p:cNvSpPr txBox="1"/>
              <p:nvPr/>
            </p:nvSpPr>
            <p:spPr>
              <a:xfrm>
                <a:off x="531083" y="2731523"/>
                <a:ext cx="4164742" cy="1015663"/>
              </a:xfrm>
              <a:prstGeom prst="rect">
                <a:avLst/>
              </a:prstGeom>
              <a:noFill/>
            </p:spPr>
            <p:txBody>
              <a:bodyPr wrap="square" lIns="0" tIns="0" rIns="0" bIns="0" rtlCol="0" anchor="b">
                <a:spAutoFit/>
              </a:bodyPr>
              <a:lstStyle/>
              <a:p>
                <a:r>
                  <a:rPr lang="en-US" sz="6600" b="1" dirty="0">
                    <a:solidFill>
                      <a:schemeClr val="bg1"/>
                    </a:solidFill>
                    <a:latin typeface="DM Sans" pitchFamily="2" charset="0"/>
                  </a:rPr>
                  <a:t>YOUTUBE</a:t>
                </a:r>
                <a:endParaRPr lang="en-US" sz="4400" dirty="0">
                  <a:solidFill>
                    <a:schemeClr val="bg1"/>
                  </a:solidFill>
                  <a:latin typeface="DM Sans" pitchFamily="2" charset="0"/>
                </a:endParaRPr>
              </a:p>
            </p:txBody>
          </p:sp>
          <p:sp>
            <p:nvSpPr>
              <p:cNvPr id="36" name="TextBox 35">
                <a:extLst>
                  <a:ext uri="{FF2B5EF4-FFF2-40B4-BE49-F238E27FC236}">
                    <a16:creationId xmlns:a16="http://schemas.microsoft.com/office/drawing/2014/main" id="{84F166DC-4FC2-4F47-94C3-64DD76C93D13}"/>
                  </a:ext>
                </a:extLst>
              </p:cNvPr>
              <p:cNvSpPr txBox="1"/>
              <p:nvPr/>
            </p:nvSpPr>
            <p:spPr>
              <a:xfrm>
                <a:off x="531083" y="3627471"/>
                <a:ext cx="2872581" cy="553998"/>
              </a:xfrm>
              <a:prstGeom prst="rect">
                <a:avLst/>
              </a:prstGeom>
              <a:noFill/>
            </p:spPr>
            <p:txBody>
              <a:bodyPr wrap="none" lIns="0" tIns="0" rIns="0" bIns="0" rtlCol="0">
                <a:spAutoFit/>
              </a:bodyPr>
              <a:lstStyle/>
              <a:p>
                <a:r>
                  <a:rPr lang="en-US" sz="3600" dirty="0">
                    <a:solidFill>
                      <a:schemeClr val="bg1"/>
                    </a:solidFill>
                    <a:latin typeface="DM Sans" pitchFamily="2" charset="0"/>
                  </a:rPr>
                  <a:t>Data Analysis</a:t>
                </a:r>
              </a:p>
            </p:txBody>
          </p:sp>
        </p:grpSp>
      </p:grpSp>
      <p:grpSp>
        <p:nvGrpSpPr>
          <p:cNvPr id="50" name="Group 49">
            <a:extLst>
              <a:ext uri="{FF2B5EF4-FFF2-40B4-BE49-F238E27FC236}">
                <a16:creationId xmlns:a16="http://schemas.microsoft.com/office/drawing/2014/main" id="{5E06A5DC-1C61-4AD4-A62D-2A494D1FBB82}"/>
              </a:ext>
            </a:extLst>
          </p:cNvPr>
          <p:cNvGrpSpPr/>
          <p:nvPr/>
        </p:nvGrpSpPr>
        <p:grpSpPr>
          <a:xfrm>
            <a:off x="10806101" y="5722143"/>
            <a:ext cx="602457" cy="57150"/>
            <a:chOff x="10806101" y="5722143"/>
            <a:chExt cx="602457" cy="57150"/>
          </a:xfrm>
        </p:grpSpPr>
        <p:sp>
          <p:nvSpPr>
            <p:cNvPr id="49" name="Oval 48">
              <a:extLst>
                <a:ext uri="{FF2B5EF4-FFF2-40B4-BE49-F238E27FC236}">
                  <a16:creationId xmlns:a16="http://schemas.microsoft.com/office/drawing/2014/main" id="{E638CE61-1F36-4A68-B632-1666E4CD3ACD}"/>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FD44FF4-9C97-4501-A208-882CC03230B9}"/>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F5D5FB0-6A02-4003-9AF9-706CA414FB98}"/>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F16751E-1FF6-4D11-B65F-FE55672CEC33}"/>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0C892793-85A0-4CDB-B3D2-8AC7ADB477A9}"/>
              </a:ext>
            </a:extLst>
          </p:cNvPr>
          <p:cNvCxnSpPr/>
          <p:nvPr/>
        </p:nvCxnSpPr>
        <p:spPr>
          <a:xfrm>
            <a:off x="985108" y="5156200"/>
            <a:ext cx="8812037"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8D6FAB48-76E4-4658-9489-0BAA09B43D25}"/>
              </a:ext>
            </a:extLst>
          </p:cNvPr>
          <p:cNvGrpSpPr/>
          <p:nvPr/>
        </p:nvGrpSpPr>
        <p:grpSpPr>
          <a:xfrm>
            <a:off x="4488667" y="1219199"/>
            <a:ext cx="7504986" cy="4419602"/>
            <a:chOff x="4065617" y="1059816"/>
            <a:chExt cx="8046286" cy="4738367"/>
          </a:xfrm>
        </p:grpSpPr>
        <p:pic>
          <p:nvPicPr>
            <p:cNvPr id="27" name="Picture 26" descr="A picture containing person, person, player, sitting&#10;&#10;Description automatically generated">
              <a:extLst>
                <a:ext uri="{FF2B5EF4-FFF2-40B4-BE49-F238E27FC236}">
                  <a16:creationId xmlns:a16="http://schemas.microsoft.com/office/drawing/2014/main" id="{713E28CD-12CC-4E90-8463-DF51D4D86D56}"/>
                </a:ext>
              </a:extLst>
            </p:cNvPr>
            <p:cNvPicPr>
              <a:picLocks noChangeAspect="1"/>
            </p:cNvPicPr>
            <p:nvPr/>
          </p:nvPicPr>
          <p:blipFill rotWithShape="1">
            <a:blip r:embed="rId4">
              <a:alphaModFix amt="70000"/>
              <a:extLst>
                <a:ext uri="{28A0092B-C50C-407E-A947-70E740481C1C}">
                  <a14:useLocalDpi xmlns:a14="http://schemas.microsoft.com/office/drawing/2010/main" val="0"/>
                </a:ext>
              </a:extLst>
            </a:blip>
            <a:srcRect/>
            <a:stretch/>
          </p:blipFill>
          <p:spPr>
            <a:xfrm>
              <a:off x="5236966" y="1246803"/>
              <a:ext cx="5678684" cy="3866372"/>
            </a:xfrm>
            <a:prstGeom prst="rect">
              <a:avLst/>
            </a:prstGeom>
            <a:solidFill>
              <a:srgbClr val="090E21"/>
            </a:solidFill>
          </p:spPr>
        </p:pic>
        <p:grpSp>
          <p:nvGrpSpPr>
            <p:cNvPr id="34" name="Group 33">
              <a:extLst>
                <a:ext uri="{FF2B5EF4-FFF2-40B4-BE49-F238E27FC236}">
                  <a16:creationId xmlns:a16="http://schemas.microsoft.com/office/drawing/2014/main" id="{4B5EE227-FAD0-4FD1-A34E-550582B22FBA}"/>
                </a:ext>
              </a:extLst>
            </p:cNvPr>
            <p:cNvGrpSpPr/>
            <p:nvPr/>
          </p:nvGrpSpPr>
          <p:grpSpPr>
            <a:xfrm>
              <a:off x="7651970" y="2785295"/>
              <a:ext cx="873580" cy="873576"/>
              <a:chOff x="12882563" y="-2224088"/>
              <a:chExt cx="371475" cy="371475"/>
            </a:xfrm>
            <a:solidFill>
              <a:schemeClr val="bg1"/>
            </a:solidFill>
          </p:grpSpPr>
          <p:sp>
            <p:nvSpPr>
              <p:cNvPr id="32" name="Freeform 14">
                <a:extLst>
                  <a:ext uri="{FF2B5EF4-FFF2-40B4-BE49-F238E27FC236}">
                    <a16:creationId xmlns:a16="http://schemas.microsoft.com/office/drawing/2014/main" id="{9A217771-837F-45FB-BF57-8C8C84DF734D}"/>
                  </a:ext>
                </a:extLst>
              </p:cNvPr>
              <p:cNvSpPr>
                <a:spLocks noEditPoints="1"/>
              </p:cNvSpPr>
              <p:nvPr/>
            </p:nvSpPr>
            <p:spPr bwMode="auto">
              <a:xfrm>
                <a:off x="12882563" y="-2224088"/>
                <a:ext cx="371475" cy="371475"/>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4 h 96"/>
                  <a:gd name="T12" fmla="*/ 4 w 96"/>
                  <a:gd name="T13" fmla="*/ 48 h 96"/>
                  <a:gd name="T14" fmla="*/ 48 w 96"/>
                  <a:gd name="T15" fmla="*/ 92 h 96"/>
                  <a:gd name="T16" fmla="*/ 92 w 96"/>
                  <a:gd name="T17" fmla="*/ 48 h 96"/>
                  <a:gd name="T18" fmla="*/ 48 w 96"/>
                  <a:gd name="T19" fmla="*/ 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4"/>
                      <a:pt x="0" y="48"/>
                    </a:cubicBezTo>
                    <a:cubicBezTo>
                      <a:pt x="0" y="22"/>
                      <a:pt x="22" y="0"/>
                      <a:pt x="48" y="0"/>
                    </a:cubicBezTo>
                    <a:cubicBezTo>
                      <a:pt x="74" y="0"/>
                      <a:pt x="96" y="22"/>
                      <a:pt x="96" y="48"/>
                    </a:cubicBezTo>
                    <a:cubicBezTo>
                      <a:pt x="96" y="74"/>
                      <a:pt x="74" y="96"/>
                      <a:pt x="48" y="96"/>
                    </a:cubicBezTo>
                    <a:close/>
                    <a:moveTo>
                      <a:pt x="48" y="4"/>
                    </a:moveTo>
                    <a:cubicBezTo>
                      <a:pt x="24" y="4"/>
                      <a:pt x="4" y="24"/>
                      <a:pt x="4" y="48"/>
                    </a:cubicBezTo>
                    <a:cubicBezTo>
                      <a:pt x="4" y="72"/>
                      <a:pt x="24" y="92"/>
                      <a:pt x="48" y="92"/>
                    </a:cubicBezTo>
                    <a:cubicBezTo>
                      <a:pt x="72" y="92"/>
                      <a:pt x="92" y="72"/>
                      <a:pt x="92" y="48"/>
                    </a:cubicBezTo>
                    <a:cubicBezTo>
                      <a:pt x="92" y="24"/>
                      <a:pt x="72"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5">
                <a:extLst>
                  <a:ext uri="{FF2B5EF4-FFF2-40B4-BE49-F238E27FC236}">
                    <a16:creationId xmlns:a16="http://schemas.microsoft.com/office/drawing/2014/main" id="{06D4C8BD-E087-4111-83D4-CC00827C1E02}"/>
                  </a:ext>
                </a:extLst>
              </p:cNvPr>
              <p:cNvSpPr>
                <a:spLocks noEditPoints="1"/>
              </p:cNvSpPr>
              <p:nvPr/>
            </p:nvSpPr>
            <p:spPr bwMode="auto">
              <a:xfrm>
                <a:off x="13006388" y="-2116138"/>
                <a:ext cx="155575" cy="155575"/>
              </a:xfrm>
              <a:custGeom>
                <a:avLst/>
                <a:gdLst>
                  <a:gd name="T0" fmla="*/ 2 w 40"/>
                  <a:gd name="T1" fmla="*/ 40 h 40"/>
                  <a:gd name="T2" fmla="*/ 1 w 40"/>
                  <a:gd name="T3" fmla="*/ 40 h 40"/>
                  <a:gd name="T4" fmla="*/ 0 w 40"/>
                  <a:gd name="T5" fmla="*/ 38 h 40"/>
                  <a:gd name="T6" fmla="*/ 0 w 40"/>
                  <a:gd name="T7" fmla="*/ 2 h 40"/>
                  <a:gd name="T8" fmla="*/ 1 w 40"/>
                  <a:gd name="T9" fmla="*/ 0 h 40"/>
                  <a:gd name="T10" fmla="*/ 3 w 40"/>
                  <a:gd name="T11" fmla="*/ 0 h 40"/>
                  <a:gd name="T12" fmla="*/ 39 w 40"/>
                  <a:gd name="T13" fmla="*/ 18 h 40"/>
                  <a:gd name="T14" fmla="*/ 40 w 40"/>
                  <a:gd name="T15" fmla="*/ 20 h 40"/>
                  <a:gd name="T16" fmla="*/ 39 w 40"/>
                  <a:gd name="T17" fmla="*/ 22 h 40"/>
                  <a:gd name="T18" fmla="*/ 3 w 40"/>
                  <a:gd name="T19" fmla="*/ 40 h 40"/>
                  <a:gd name="T20" fmla="*/ 2 w 40"/>
                  <a:gd name="T21" fmla="*/ 40 h 40"/>
                  <a:gd name="T22" fmla="*/ 4 w 40"/>
                  <a:gd name="T23" fmla="*/ 5 h 40"/>
                  <a:gd name="T24" fmla="*/ 4 w 40"/>
                  <a:gd name="T25" fmla="*/ 35 h 40"/>
                  <a:gd name="T26" fmla="*/ 34 w 40"/>
                  <a:gd name="T27" fmla="*/ 20 h 40"/>
                  <a:gd name="T28" fmla="*/ 4 w 40"/>
                  <a:gd name="T2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0">
                    <a:moveTo>
                      <a:pt x="2" y="40"/>
                    </a:moveTo>
                    <a:cubicBezTo>
                      <a:pt x="2" y="40"/>
                      <a:pt x="1" y="40"/>
                      <a:pt x="1" y="40"/>
                    </a:cubicBezTo>
                    <a:cubicBezTo>
                      <a:pt x="0" y="39"/>
                      <a:pt x="0" y="39"/>
                      <a:pt x="0" y="38"/>
                    </a:cubicBezTo>
                    <a:cubicBezTo>
                      <a:pt x="0" y="2"/>
                      <a:pt x="0" y="2"/>
                      <a:pt x="0" y="2"/>
                    </a:cubicBezTo>
                    <a:cubicBezTo>
                      <a:pt x="0" y="1"/>
                      <a:pt x="0" y="1"/>
                      <a:pt x="1" y="0"/>
                    </a:cubicBezTo>
                    <a:cubicBezTo>
                      <a:pt x="2" y="0"/>
                      <a:pt x="2" y="0"/>
                      <a:pt x="3" y="0"/>
                    </a:cubicBezTo>
                    <a:cubicBezTo>
                      <a:pt x="39" y="18"/>
                      <a:pt x="39" y="18"/>
                      <a:pt x="39" y="18"/>
                    </a:cubicBezTo>
                    <a:cubicBezTo>
                      <a:pt x="40" y="19"/>
                      <a:pt x="40" y="19"/>
                      <a:pt x="40" y="20"/>
                    </a:cubicBezTo>
                    <a:cubicBezTo>
                      <a:pt x="40" y="21"/>
                      <a:pt x="40" y="21"/>
                      <a:pt x="39" y="22"/>
                    </a:cubicBezTo>
                    <a:cubicBezTo>
                      <a:pt x="3" y="40"/>
                      <a:pt x="3" y="40"/>
                      <a:pt x="3" y="40"/>
                    </a:cubicBezTo>
                    <a:cubicBezTo>
                      <a:pt x="3" y="40"/>
                      <a:pt x="2" y="40"/>
                      <a:pt x="2" y="40"/>
                    </a:cubicBezTo>
                    <a:close/>
                    <a:moveTo>
                      <a:pt x="4" y="5"/>
                    </a:moveTo>
                    <a:cubicBezTo>
                      <a:pt x="4" y="35"/>
                      <a:pt x="4" y="35"/>
                      <a:pt x="4" y="35"/>
                    </a:cubicBezTo>
                    <a:cubicBezTo>
                      <a:pt x="34" y="20"/>
                      <a:pt x="34" y="20"/>
                      <a:pt x="34" y="20"/>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5" name="Picture 24" descr="A screen shot of a computer&#10;&#10;Description automatically generated">
              <a:extLst>
                <a:ext uri="{FF2B5EF4-FFF2-40B4-BE49-F238E27FC236}">
                  <a16:creationId xmlns:a16="http://schemas.microsoft.com/office/drawing/2014/main" id="{40D2B5EE-BBBA-4DEB-9221-5016845C0319}"/>
                </a:ext>
              </a:extLst>
            </p:cNvPr>
            <p:cNvPicPr>
              <a:picLocks noChangeAspect="1"/>
            </p:cNvPicPr>
            <p:nvPr/>
          </p:nvPicPr>
          <p:blipFill>
            <a:blip r:embed="rId5"/>
            <a:stretch>
              <a:fillRect/>
            </a:stretch>
          </p:blipFill>
          <p:spPr>
            <a:xfrm>
              <a:off x="4065617" y="1059816"/>
              <a:ext cx="8046286" cy="4738367"/>
            </a:xfrm>
            <a:prstGeom prst="rect">
              <a:avLst/>
            </a:prstGeom>
          </p:spPr>
        </p:pic>
      </p:grpSp>
      <p:sp>
        <p:nvSpPr>
          <p:cNvPr id="2" name="TextBox 1">
            <a:extLst>
              <a:ext uri="{FF2B5EF4-FFF2-40B4-BE49-F238E27FC236}">
                <a16:creationId xmlns:a16="http://schemas.microsoft.com/office/drawing/2014/main" id="{BA13FDFC-720D-9B5D-EFB3-143D5B4C655A}"/>
              </a:ext>
            </a:extLst>
          </p:cNvPr>
          <p:cNvSpPr txBox="1"/>
          <p:nvPr/>
        </p:nvSpPr>
        <p:spPr>
          <a:xfrm>
            <a:off x="839755" y="1384276"/>
            <a:ext cx="1539551" cy="343883"/>
          </a:xfrm>
          <a:prstGeom prst="rect">
            <a:avLst/>
          </a:prstGeom>
          <a:solidFill>
            <a:srgbClr val="080E1E"/>
          </a:solidFill>
        </p:spPr>
        <p:txBody>
          <a:bodyPr wrap="square" lIns="0" tIns="0" rIns="0" bIns="0" rtlCol="0">
            <a:spAutoFit/>
          </a:bodyPr>
          <a:lstStyle/>
          <a:p>
            <a:pPr algn="l"/>
            <a:endParaRPr lang="en-IN" dirty="0">
              <a:solidFill>
                <a:schemeClr val="bg1"/>
              </a:solidFill>
            </a:endParaRPr>
          </a:p>
        </p:txBody>
      </p:sp>
    </p:spTree>
    <p:extLst>
      <p:ext uri="{BB962C8B-B14F-4D97-AF65-F5344CB8AC3E}">
        <p14:creationId xmlns:p14="http://schemas.microsoft.com/office/powerpoint/2010/main" val="3769909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090E2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186C8BE2-35C2-46CA-89D9-99B73C6C4825}"/>
              </a:ext>
            </a:extLst>
          </p:cNvPr>
          <p:cNvSpPr/>
          <p:nvPr/>
        </p:nvSpPr>
        <p:spPr>
          <a:xfrm>
            <a:off x="0" y="0"/>
            <a:ext cx="530454" cy="6858000"/>
          </a:xfrm>
          <a:prstGeom prst="rect">
            <a:avLst/>
          </a:prstGeom>
          <a:gradFill>
            <a:gsLst>
              <a:gs pos="0">
                <a:srgbClr val="172041"/>
              </a:gs>
              <a:gs pos="100000">
                <a:srgbClr val="17204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0" name="Rectangle 39">
            <a:extLst>
              <a:ext uri="{FF2B5EF4-FFF2-40B4-BE49-F238E27FC236}">
                <a16:creationId xmlns:a16="http://schemas.microsoft.com/office/drawing/2014/main" id="{2A1097E9-9E5C-40DD-981F-D2B0BB308F77}"/>
              </a:ext>
            </a:extLst>
          </p:cNvPr>
          <p:cNvSpPr/>
          <p:nvPr/>
        </p:nvSpPr>
        <p:spPr>
          <a:xfrm>
            <a:off x="532842" y="549275"/>
            <a:ext cx="11143221" cy="5759450"/>
          </a:xfrm>
          <a:prstGeom prst="rect">
            <a:avLst/>
          </a:prstGeom>
          <a:solidFill>
            <a:srgbClr val="090E21"/>
          </a:solidFill>
          <a:ln>
            <a:noFill/>
          </a:ln>
          <a:effectLst>
            <a:outerShdw blurRad="330200" sx="102000" sy="102000" algn="ctr" rotWithShape="0">
              <a:schemeClr val="accent2">
                <a:lumMod val="50000"/>
                <a:alpha val="7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2" name="Rectangle 21">
            <a:extLst>
              <a:ext uri="{FF2B5EF4-FFF2-40B4-BE49-F238E27FC236}">
                <a16:creationId xmlns:a16="http://schemas.microsoft.com/office/drawing/2014/main" id="{BAF17775-3276-4F51-92E1-356100C4AFDF}"/>
              </a:ext>
            </a:extLst>
          </p:cNvPr>
          <p:cNvSpPr/>
          <p:nvPr/>
        </p:nvSpPr>
        <p:spPr>
          <a:xfrm>
            <a:off x="540701" y="549275"/>
            <a:ext cx="6622100" cy="5759450"/>
          </a:xfrm>
          <a:prstGeom prst="rect">
            <a:avLst/>
          </a:prstGeom>
          <a:gradFill>
            <a:gsLst>
              <a:gs pos="0">
                <a:schemeClr val="accent1"/>
              </a:gs>
              <a:gs pos="100000">
                <a:schemeClr val="accent2">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nvGrpSpPr>
          <p:cNvPr id="41" name="Group 40">
            <a:extLst>
              <a:ext uri="{FF2B5EF4-FFF2-40B4-BE49-F238E27FC236}">
                <a16:creationId xmlns:a16="http://schemas.microsoft.com/office/drawing/2014/main" id="{AAF7C432-E4CD-41C4-9700-CF724A22C4A5}"/>
              </a:ext>
            </a:extLst>
          </p:cNvPr>
          <p:cNvGrpSpPr/>
          <p:nvPr/>
        </p:nvGrpSpPr>
        <p:grpSpPr>
          <a:xfrm>
            <a:off x="10629818" y="5762965"/>
            <a:ext cx="602457" cy="57150"/>
            <a:chOff x="10806101" y="5722143"/>
            <a:chExt cx="602457" cy="57150"/>
          </a:xfrm>
        </p:grpSpPr>
        <p:sp>
          <p:nvSpPr>
            <p:cNvPr id="42" name="Oval 41">
              <a:extLst>
                <a:ext uri="{FF2B5EF4-FFF2-40B4-BE49-F238E27FC236}">
                  <a16:creationId xmlns:a16="http://schemas.microsoft.com/office/drawing/2014/main" id="{56C4EF5E-F6FC-40F6-AC57-9D779074F121}"/>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3" name="Oval 42">
              <a:extLst>
                <a:ext uri="{FF2B5EF4-FFF2-40B4-BE49-F238E27FC236}">
                  <a16:creationId xmlns:a16="http://schemas.microsoft.com/office/drawing/2014/main" id="{365BB154-6532-42A0-87DA-E22D8FE5D8CD}"/>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8" name="Oval 47">
              <a:extLst>
                <a:ext uri="{FF2B5EF4-FFF2-40B4-BE49-F238E27FC236}">
                  <a16:creationId xmlns:a16="http://schemas.microsoft.com/office/drawing/2014/main" id="{0A16DCDE-6786-44C0-A3AB-9CEC466E5B75}"/>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3" name="Oval 52">
              <a:extLst>
                <a:ext uri="{FF2B5EF4-FFF2-40B4-BE49-F238E27FC236}">
                  <a16:creationId xmlns:a16="http://schemas.microsoft.com/office/drawing/2014/main" id="{3D6BC93C-3ACF-4DB8-8F18-6CA31582C835}"/>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3" name="Group 2">
            <a:extLst>
              <a:ext uri="{FF2B5EF4-FFF2-40B4-BE49-F238E27FC236}">
                <a16:creationId xmlns:a16="http://schemas.microsoft.com/office/drawing/2014/main" id="{885A9644-3976-4B48-BB6A-E7873609D724}"/>
              </a:ext>
            </a:extLst>
          </p:cNvPr>
          <p:cNvGrpSpPr/>
          <p:nvPr/>
        </p:nvGrpSpPr>
        <p:grpSpPr>
          <a:xfrm>
            <a:off x="6254440" y="1540604"/>
            <a:ext cx="4530981" cy="2060496"/>
            <a:chOff x="6254440" y="1540604"/>
            <a:chExt cx="4530981" cy="2060496"/>
          </a:xfrm>
        </p:grpSpPr>
        <p:sp>
          <p:nvSpPr>
            <p:cNvPr id="57" name="TextBox 56">
              <a:extLst>
                <a:ext uri="{FF2B5EF4-FFF2-40B4-BE49-F238E27FC236}">
                  <a16:creationId xmlns:a16="http://schemas.microsoft.com/office/drawing/2014/main" id="{C819B428-1197-452B-9FB3-12990BAABD27}"/>
                </a:ext>
              </a:extLst>
            </p:cNvPr>
            <p:cNvSpPr txBox="1"/>
            <p:nvPr/>
          </p:nvSpPr>
          <p:spPr>
            <a:xfrm>
              <a:off x="6254440" y="1540604"/>
              <a:ext cx="4530981" cy="1107996"/>
            </a:xfrm>
            <a:prstGeom prst="rect">
              <a:avLst/>
            </a:prstGeom>
            <a:noFill/>
          </p:spPr>
          <p:txBody>
            <a:bodyPr wrap="square" lIns="0" tIns="0" rIns="0" bIns="0" rtlCol="0" anchor="b">
              <a:spAutoFit/>
            </a:bodyPr>
            <a:lstStyle/>
            <a:p>
              <a:endParaRPr lang="en-US" sz="7200" dirty="0">
                <a:solidFill>
                  <a:schemeClr val="bg1"/>
                </a:solidFill>
                <a:latin typeface="DM Sans" pitchFamily="2" charset="0"/>
              </a:endParaRPr>
            </a:p>
          </p:txBody>
        </p:sp>
        <p:sp>
          <p:nvSpPr>
            <p:cNvPr id="62" name="TextBox 61">
              <a:extLst>
                <a:ext uri="{FF2B5EF4-FFF2-40B4-BE49-F238E27FC236}">
                  <a16:creationId xmlns:a16="http://schemas.microsoft.com/office/drawing/2014/main" id="{0683686E-EFE0-4BD3-A6AC-EA226545F994}"/>
                </a:ext>
              </a:extLst>
            </p:cNvPr>
            <p:cNvSpPr txBox="1"/>
            <p:nvPr/>
          </p:nvSpPr>
          <p:spPr>
            <a:xfrm>
              <a:off x="6254440" y="2493104"/>
              <a:ext cx="4530981" cy="1107996"/>
            </a:xfrm>
            <a:prstGeom prst="rect">
              <a:avLst/>
            </a:prstGeom>
            <a:noFill/>
          </p:spPr>
          <p:txBody>
            <a:bodyPr wrap="square" lIns="0" tIns="0" rIns="0" bIns="0" rtlCol="0" anchor="b">
              <a:spAutoFit/>
            </a:bodyPr>
            <a:lstStyle/>
            <a:p>
              <a:r>
                <a:rPr lang="en-US" sz="7200" b="1" dirty="0">
                  <a:solidFill>
                    <a:schemeClr val="bg1"/>
                  </a:solidFill>
                  <a:latin typeface="DM Sans" pitchFamily="2" charset="0"/>
                </a:rPr>
                <a:t>YOU</a:t>
              </a:r>
              <a:endParaRPr lang="en-US" sz="7200" dirty="0">
                <a:solidFill>
                  <a:schemeClr val="bg1"/>
                </a:solidFill>
                <a:latin typeface="DM Sans" pitchFamily="2" charset="0"/>
              </a:endParaRPr>
            </a:p>
          </p:txBody>
        </p:sp>
      </p:grpSp>
      <p:cxnSp>
        <p:nvCxnSpPr>
          <p:cNvPr id="63" name="Straight Connector 62">
            <a:extLst>
              <a:ext uri="{FF2B5EF4-FFF2-40B4-BE49-F238E27FC236}">
                <a16:creationId xmlns:a16="http://schemas.microsoft.com/office/drawing/2014/main" id="{2C83202C-4F49-4C3D-9FA4-9E8B17F053BD}"/>
              </a:ext>
            </a:extLst>
          </p:cNvPr>
          <p:cNvCxnSpPr>
            <a:cxnSpLocks/>
          </p:cNvCxnSpPr>
          <p:nvPr/>
        </p:nvCxnSpPr>
        <p:spPr>
          <a:xfrm>
            <a:off x="744764" y="4107424"/>
            <a:ext cx="510358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2FDD4D79-530C-4D15-BE92-070FA2842D82}"/>
              </a:ext>
            </a:extLst>
          </p:cNvPr>
          <p:cNvGrpSpPr/>
          <p:nvPr/>
        </p:nvGrpSpPr>
        <p:grpSpPr>
          <a:xfrm>
            <a:off x="985108" y="1799773"/>
            <a:ext cx="1595134" cy="456302"/>
            <a:chOff x="4103688" y="-2378075"/>
            <a:chExt cx="1309687" cy="374650"/>
          </a:xfrm>
          <a:solidFill>
            <a:schemeClr val="bg1"/>
          </a:solidFill>
        </p:grpSpPr>
        <p:sp>
          <p:nvSpPr>
            <p:cNvPr id="65" name="Freeform 254">
              <a:extLst>
                <a:ext uri="{FF2B5EF4-FFF2-40B4-BE49-F238E27FC236}">
                  <a16:creationId xmlns:a16="http://schemas.microsoft.com/office/drawing/2014/main" id="{2AE5DC00-1645-41EF-B02C-62151BB571A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66" name="Freeform 255">
              <a:extLst>
                <a:ext uri="{FF2B5EF4-FFF2-40B4-BE49-F238E27FC236}">
                  <a16:creationId xmlns:a16="http://schemas.microsoft.com/office/drawing/2014/main" id="{7C870924-8908-4584-980F-8376B9A7A30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67" name="Freeform 256">
              <a:extLst>
                <a:ext uri="{FF2B5EF4-FFF2-40B4-BE49-F238E27FC236}">
                  <a16:creationId xmlns:a16="http://schemas.microsoft.com/office/drawing/2014/main" id="{DE55D94B-53E2-427D-941D-D3116CA2A55E}"/>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68" name="Freeform 257">
              <a:extLst>
                <a:ext uri="{FF2B5EF4-FFF2-40B4-BE49-F238E27FC236}">
                  <a16:creationId xmlns:a16="http://schemas.microsoft.com/office/drawing/2014/main" id="{9544E971-A1DD-4C8D-8929-210542FA55BB}"/>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69" name="Freeform 258">
              <a:extLst>
                <a:ext uri="{FF2B5EF4-FFF2-40B4-BE49-F238E27FC236}">
                  <a16:creationId xmlns:a16="http://schemas.microsoft.com/office/drawing/2014/main" id="{789D8297-9F07-433B-9B00-D5A78009AB6C}"/>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70" name="Freeform 259">
              <a:extLst>
                <a:ext uri="{FF2B5EF4-FFF2-40B4-BE49-F238E27FC236}">
                  <a16:creationId xmlns:a16="http://schemas.microsoft.com/office/drawing/2014/main" id="{9E4162EC-FB04-409F-8100-70ED0CD36663}"/>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71" name="Freeform 260">
              <a:extLst>
                <a:ext uri="{FF2B5EF4-FFF2-40B4-BE49-F238E27FC236}">
                  <a16:creationId xmlns:a16="http://schemas.microsoft.com/office/drawing/2014/main" id="{9BFF86D7-122A-45A7-B4A8-F91E851F1F7A}"/>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72" name="Rectangle 261">
              <a:extLst>
                <a:ext uri="{FF2B5EF4-FFF2-40B4-BE49-F238E27FC236}">
                  <a16:creationId xmlns:a16="http://schemas.microsoft.com/office/drawing/2014/main" id="{D45D0DFC-B9AE-4148-9BC4-10584D6F29A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73" name="Freeform 262">
              <a:extLst>
                <a:ext uri="{FF2B5EF4-FFF2-40B4-BE49-F238E27FC236}">
                  <a16:creationId xmlns:a16="http://schemas.microsoft.com/office/drawing/2014/main" id="{9DFE5D4E-2BCF-4990-A5E7-3E579FD91251}"/>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E2214406-3E6E-5870-7D59-D160A42722E8}"/>
              </a:ext>
            </a:extLst>
          </p:cNvPr>
          <p:cNvSpPr txBox="1"/>
          <p:nvPr/>
        </p:nvSpPr>
        <p:spPr>
          <a:xfrm>
            <a:off x="538314" y="1632857"/>
            <a:ext cx="6632346" cy="718457"/>
          </a:xfrm>
          <a:prstGeom prst="rect">
            <a:avLst/>
          </a:prstGeom>
          <a:solidFill>
            <a:srgbClr val="BC041C"/>
          </a:solidFill>
          <a:ln>
            <a:noFill/>
          </a:ln>
        </p:spPr>
        <p:txBody>
          <a:bodyPr wrap="square" lIns="0" tIns="0" rIns="0" bIns="0" rtlCol="0">
            <a:spAutoFit/>
          </a:bodyPr>
          <a:lstStyle/>
          <a:p>
            <a:pPr algn="l"/>
            <a:endParaRPr lang="en-IN" dirty="0">
              <a:solidFill>
                <a:schemeClr val="bg1"/>
              </a:solidFill>
            </a:endParaRPr>
          </a:p>
        </p:txBody>
      </p:sp>
      <p:sp>
        <p:nvSpPr>
          <p:cNvPr id="4" name="TextBox 3">
            <a:extLst>
              <a:ext uri="{FF2B5EF4-FFF2-40B4-BE49-F238E27FC236}">
                <a16:creationId xmlns:a16="http://schemas.microsoft.com/office/drawing/2014/main" id="{A299E36C-EA1D-EF8F-5971-E22C493F656F}"/>
              </a:ext>
            </a:extLst>
          </p:cNvPr>
          <p:cNvSpPr txBox="1"/>
          <p:nvPr/>
        </p:nvSpPr>
        <p:spPr>
          <a:xfrm>
            <a:off x="6216200" y="1691069"/>
            <a:ext cx="4530981" cy="1107996"/>
          </a:xfrm>
          <a:prstGeom prst="rect">
            <a:avLst/>
          </a:prstGeom>
          <a:noFill/>
        </p:spPr>
        <p:txBody>
          <a:bodyPr wrap="square" lIns="0" tIns="0" rIns="0" bIns="0" rtlCol="0" anchor="b">
            <a:spAutoFit/>
          </a:bodyPr>
          <a:lstStyle/>
          <a:p>
            <a:r>
              <a:rPr lang="en-US" sz="7200" b="1" dirty="0">
                <a:solidFill>
                  <a:schemeClr val="bg1"/>
                </a:solidFill>
                <a:latin typeface="DM Sans" pitchFamily="2" charset="0"/>
              </a:rPr>
              <a:t>THANK</a:t>
            </a:r>
            <a:endParaRPr lang="en-US" sz="7200" dirty="0">
              <a:solidFill>
                <a:schemeClr val="bg1"/>
              </a:solidFill>
              <a:latin typeface="DM Sans" pitchFamily="2" charset="0"/>
            </a:endParaRPr>
          </a:p>
        </p:txBody>
      </p:sp>
      <p:sp>
        <p:nvSpPr>
          <p:cNvPr id="5" name="TextBox 4">
            <a:extLst>
              <a:ext uri="{FF2B5EF4-FFF2-40B4-BE49-F238E27FC236}">
                <a16:creationId xmlns:a16="http://schemas.microsoft.com/office/drawing/2014/main" id="{70655CB1-054C-B70C-7D7B-6B1FE9E39B94}"/>
              </a:ext>
            </a:extLst>
          </p:cNvPr>
          <p:cNvSpPr txBox="1"/>
          <p:nvPr/>
        </p:nvSpPr>
        <p:spPr>
          <a:xfrm rot="5400000">
            <a:off x="409869" y="1969120"/>
            <a:ext cx="3558147" cy="718457"/>
          </a:xfrm>
          <a:prstGeom prst="rect">
            <a:avLst/>
          </a:prstGeom>
          <a:solidFill>
            <a:srgbClr val="BC041C"/>
          </a:solidFill>
          <a:ln>
            <a:noFill/>
          </a:ln>
        </p:spPr>
        <p:txBody>
          <a:bodyPr wrap="square" lIns="0" tIns="0" rIns="0" bIns="0" rtlCol="0">
            <a:spAutoFit/>
          </a:bodyPr>
          <a:lstStyle/>
          <a:p>
            <a:pPr algn="l"/>
            <a:endParaRPr lang="en-IN" dirty="0">
              <a:solidFill>
                <a:schemeClr val="bg1"/>
              </a:solidFill>
            </a:endParaRPr>
          </a:p>
        </p:txBody>
      </p:sp>
      <p:sp>
        <p:nvSpPr>
          <p:cNvPr id="6" name="TextBox 5">
            <a:extLst>
              <a:ext uri="{FF2B5EF4-FFF2-40B4-BE49-F238E27FC236}">
                <a16:creationId xmlns:a16="http://schemas.microsoft.com/office/drawing/2014/main" id="{931E1FCD-4DB6-70A5-D69A-FE8F6C288F0A}"/>
              </a:ext>
            </a:extLst>
          </p:cNvPr>
          <p:cNvSpPr txBox="1"/>
          <p:nvPr/>
        </p:nvSpPr>
        <p:spPr>
          <a:xfrm rot="5400000">
            <a:off x="413527" y="1969120"/>
            <a:ext cx="3558147" cy="718457"/>
          </a:xfrm>
          <a:prstGeom prst="rect">
            <a:avLst/>
          </a:prstGeom>
          <a:solidFill>
            <a:srgbClr val="BC041C"/>
          </a:solidFill>
          <a:ln>
            <a:noFill/>
          </a:ln>
        </p:spPr>
        <p:txBody>
          <a:bodyPr wrap="square" lIns="0" tIns="0" rIns="0" bIns="0" rtlCol="0">
            <a:spAutoFit/>
          </a:bodyPr>
          <a:lstStyle/>
          <a:p>
            <a:pPr algn="l"/>
            <a:endParaRPr lang="en-IN" dirty="0">
              <a:solidFill>
                <a:schemeClr val="bg1"/>
              </a:solidFill>
            </a:endParaRPr>
          </a:p>
        </p:txBody>
      </p:sp>
      <p:sp>
        <p:nvSpPr>
          <p:cNvPr id="7" name="TextBox 6">
            <a:extLst>
              <a:ext uri="{FF2B5EF4-FFF2-40B4-BE49-F238E27FC236}">
                <a16:creationId xmlns:a16="http://schemas.microsoft.com/office/drawing/2014/main" id="{C0C799ED-B532-EB01-BCA5-A95F2C69A962}"/>
              </a:ext>
            </a:extLst>
          </p:cNvPr>
          <p:cNvSpPr txBox="1"/>
          <p:nvPr/>
        </p:nvSpPr>
        <p:spPr>
          <a:xfrm rot="5400000">
            <a:off x="2457648" y="1966899"/>
            <a:ext cx="3558145" cy="718457"/>
          </a:xfrm>
          <a:prstGeom prst="rect">
            <a:avLst/>
          </a:prstGeom>
          <a:solidFill>
            <a:srgbClr val="BC041C"/>
          </a:solidFill>
          <a:ln>
            <a:noFill/>
          </a:ln>
        </p:spPr>
        <p:txBody>
          <a:bodyPr wrap="square" lIns="0" tIns="0" rIns="0" bIns="0" rtlCol="0">
            <a:spAutoFit/>
          </a:bodyPr>
          <a:lstStyle/>
          <a:p>
            <a:pPr algn="l"/>
            <a:endParaRPr lang="en-IN" dirty="0">
              <a:solidFill>
                <a:schemeClr val="bg1"/>
              </a:solidFill>
            </a:endParaRPr>
          </a:p>
        </p:txBody>
      </p:sp>
    </p:spTree>
    <p:extLst>
      <p:ext uri="{BB962C8B-B14F-4D97-AF65-F5344CB8AC3E}">
        <p14:creationId xmlns:p14="http://schemas.microsoft.com/office/powerpoint/2010/main" val="4270150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AD93755-FD6A-4B3F-B29C-1FB584CCDED5}"/>
              </a:ext>
            </a:extLst>
          </p:cNvPr>
          <p:cNvSpPr/>
          <p:nvPr/>
        </p:nvSpPr>
        <p:spPr>
          <a:xfrm>
            <a:off x="-1" y="0"/>
            <a:ext cx="2842355" cy="6858000"/>
          </a:xfrm>
          <a:prstGeom prst="rect">
            <a:avLst/>
          </a:prstGeom>
          <a:gradFill>
            <a:gsLst>
              <a:gs pos="0">
                <a:srgbClr val="172041"/>
              </a:gs>
              <a:gs pos="100000">
                <a:srgbClr val="17204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112D09B7-E76A-48E0-89F8-EA857D978483}"/>
              </a:ext>
            </a:extLst>
          </p:cNvPr>
          <p:cNvGrpSpPr/>
          <p:nvPr/>
        </p:nvGrpSpPr>
        <p:grpSpPr>
          <a:xfrm>
            <a:off x="376239" y="1549789"/>
            <a:ext cx="2466116" cy="768879"/>
            <a:chOff x="376239" y="1549789"/>
            <a:chExt cx="2466116" cy="768879"/>
          </a:xfrm>
        </p:grpSpPr>
        <p:sp>
          <p:nvSpPr>
            <p:cNvPr id="188" name="Rectangle: Top Corners Rounded 187">
              <a:extLst>
                <a:ext uri="{FF2B5EF4-FFF2-40B4-BE49-F238E27FC236}">
                  <a16:creationId xmlns:a16="http://schemas.microsoft.com/office/drawing/2014/main" id="{64238EC8-053C-4A7B-AE44-3C9AD781896A}"/>
                </a:ext>
              </a:extLst>
            </p:cNvPr>
            <p:cNvSpPr/>
            <p:nvPr/>
          </p:nvSpPr>
          <p:spPr>
            <a:xfrm rot="16200000">
              <a:off x="1360019" y="702250"/>
              <a:ext cx="498555" cy="2466116"/>
            </a:xfrm>
            <a:prstGeom prst="round2SameRect">
              <a:avLst>
                <a:gd name="adj1" fmla="val 50000"/>
                <a:gd name="adj2" fmla="val 0"/>
              </a:avLst>
            </a:prstGeom>
            <a:solidFill>
              <a:srgbClr val="090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95">
              <a:extLst>
                <a:ext uri="{FF2B5EF4-FFF2-40B4-BE49-F238E27FC236}">
                  <a16:creationId xmlns:a16="http://schemas.microsoft.com/office/drawing/2014/main" id="{64ADCABE-A594-4600-956A-733BBF14D8FD}"/>
                </a:ext>
              </a:extLst>
            </p:cNvPr>
            <p:cNvSpPr>
              <a:spLocks/>
            </p:cNvSpPr>
            <p:nvPr/>
          </p:nvSpPr>
          <p:spPr bwMode="auto">
            <a:xfrm>
              <a:off x="2704030" y="1549789"/>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95">
              <a:extLst>
                <a:ext uri="{FF2B5EF4-FFF2-40B4-BE49-F238E27FC236}">
                  <a16:creationId xmlns:a16="http://schemas.microsoft.com/office/drawing/2014/main" id="{77823DE5-92D6-4B78-834B-674025137976}"/>
                </a:ext>
              </a:extLst>
            </p:cNvPr>
            <p:cNvSpPr>
              <a:spLocks/>
            </p:cNvSpPr>
            <p:nvPr/>
          </p:nvSpPr>
          <p:spPr bwMode="auto">
            <a:xfrm flipV="1">
              <a:off x="2704030" y="2180820"/>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15">
            <a:extLst>
              <a:ext uri="{FF2B5EF4-FFF2-40B4-BE49-F238E27FC236}">
                <a16:creationId xmlns:a16="http://schemas.microsoft.com/office/drawing/2014/main" id="{E4383B3B-C795-4E26-93F2-2A329ECAD3CE}"/>
              </a:ext>
            </a:extLst>
          </p:cNvPr>
          <p:cNvSpPr>
            <a:spLocks noGrp="1"/>
          </p:cNvSpPr>
          <p:nvPr>
            <p:ph type="ftr" sz="quarter" idx="11"/>
          </p:nvPr>
        </p:nvSpPr>
        <p:spPr/>
        <p:txBody>
          <a:bodyPr/>
          <a:lstStyle/>
          <a:p>
            <a:r>
              <a:rPr lang="en-US" dirty="0"/>
              <a:t>12115712</a:t>
            </a:r>
          </a:p>
        </p:txBody>
      </p:sp>
      <p:sp>
        <p:nvSpPr>
          <p:cNvPr id="2056" name="TextBox 2055">
            <a:extLst>
              <a:ext uri="{FF2B5EF4-FFF2-40B4-BE49-F238E27FC236}">
                <a16:creationId xmlns:a16="http://schemas.microsoft.com/office/drawing/2014/main" id="{52EEAFF4-DAC7-44E9-8AFB-B2AA4DA32BAF}"/>
              </a:ext>
            </a:extLst>
          </p:cNvPr>
          <p:cNvSpPr txBox="1"/>
          <p:nvPr/>
        </p:nvSpPr>
        <p:spPr>
          <a:xfrm>
            <a:off x="706437" y="1305318"/>
            <a:ext cx="2112963" cy="215444"/>
          </a:xfrm>
          <a:prstGeom prst="rect">
            <a:avLst/>
          </a:prstGeom>
          <a:noFill/>
          <a:ln w="6350">
            <a:noFill/>
            <a:prstDash val="dash"/>
          </a:ln>
        </p:spPr>
        <p:txBody>
          <a:bodyPr wrap="square" lIns="0" tIns="0" rIns="0" bIns="0" rtlCol="0">
            <a:spAutoFit/>
          </a:bodyPr>
          <a:lstStyle/>
          <a:p>
            <a:r>
              <a:rPr lang="en-US" sz="1400" b="1" spc="600" dirty="0">
                <a:solidFill>
                  <a:schemeClr val="bg1"/>
                </a:solidFill>
                <a:latin typeface="+mj-lt"/>
              </a:rPr>
              <a:t>YouTube Data</a:t>
            </a:r>
          </a:p>
        </p:txBody>
      </p:sp>
      <p:grpSp>
        <p:nvGrpSpPr>
          <p:cNvPr id="176" name="Group 175">
            <a:extLst>
              <a:ext uri="{FF2B5EF4-FFF2-40B4-BE49-F238E27FC236}">
                <a16:creationId xmlns:a16="http://schemas.microsoft.com/office/drawing/2014/main" id="{99958637-625B-4257-9F51-B26D34BCFC08}"/>
              </a:ext>
            </a:extLst>
          </p:cNvPr>
          <p:cNvGrpSpPr/>
          <p:nvPr/>
        </p:nvGrpSpPr>
        <p:grpSpPr>
          <a:xfrm>
            <a:off x="708060" y="2824781"/>
            <a:ext cx="2114882" cy="215444"/>
            <a:chOff x="668958" y="2550768"/>
            <a:chExt cx="2114882" cy="215444"/>
          </a:xfrm>
        </p:grpSpPr>
        <p:grpSp>
          <p:nvGrpSpPr>
            <p:cNvPr id="104" name="Group 103">
              <a:extLst>
                <a:ext uri="{FF2B5EF4-FFF2-40B4-BE49-F238E27FC236}">
                  <a16:creationId xmlns:a16="http://schemas.microsoft.com/office/drawing/2014/main" id="{4F64B31A-C1F3-4C3E-A5D5-EA5BDDF9D9F1}"/>
                </a:ext>
              </a:extLst>
            </p:cNvPr>
            <p:cNvGrpSpPr/>
            <p:nvPr/>
          </p:nvGrpSpPr>
          <p:grpSpPr>
            <a:xfrm>
              <a:off x="668958" y="2560871"/>
              <a:ext cx="211507" cy="195238"/>
              <a:chOff x="519113" y="1628775"/>
              <a:chExt cx="371475" cy="342900"/>
            </a:xfrm>
            <a:gradFill>
              <a:gsLst>
                <a:gs pos="0">
                  <a:schemeClr val="accent2"/>
                </a:gs>
                <a:gs pos="100000">
                  <a:schemeClr val="accent1"/>
                </a:gs>
              </a:gsLst>
              <a:lin ang="2700000" scaled="0"/>
            </a:gradFill>
          </p:grpSpPr>
          <p:sp>
            <p:nvSpPr>
              <p:cNvPr id="106" name="Freeform 28">
                <a:extLst>
                  <a:ext uri="{FF2B5EF4-FFF2-40B4-BE49-F238E27FC236}">
                    <a16:creationId xmlns:a16="http://schemas.microsoft.com/office/drawing/2014/main" id="{8FDB1A53-33BB-475A-BF26-644AD890578A}"/>
                  </a:ext>
                </a:extLst>
              </p:cNvPr>
              <p:cNvSpPr>
                <a:spLocks noEditPoints="1"/>
              </p:cNvSpPr>
              <p:nvPr/>
            </p:nvSpPr>
            <p:spPr bwMode="auto">
              <a:xfrm>
                <a:off x="519113" y="1736725"/>
                <a:ext cx="371475" cy="234950"/>
              </a:xfrm>
              <a:custGeom>
                <a:avLst/>
                <a:gdLst>
                  <a:gd name="T0" fmla="*/ 88 w 96"/>
                  <a:gd name="T1" fmla="*/ 60 h 60"/>
                  <a:gd name="T2" fmla="*/ 8 w 96"/>
                  <a:gd name="T3" fmla="*/ 60 h 60"/>
                  <a:gd name="T4" fmla="*/ 0 w 96"/>
                  <a:gd name="T5" fmla="*/ 52 h 60"/>
                  <a:gd name="T6" fmla="*/ 0 w 96"/>
                  <a:gd name="T7" fmla="*/ 2 h 60"/>
                  <a:gd name="T8" fmla="*/ 2 w 96"/>
                  <a:gd name="T9" fmla="*/ 0 h 60"/>
                  <a:gd name="T10" fmla="*/ 94 w 96"/>
                  <a:gd name="T11" fmla="*/ 0 h 60"/>
                  <a:gd name="T12" fmla="*/ 96 w 96"/>
                  <a:gd name="T13" fmla="*/ 2 h 60"/>
                  <a:gd name="T14" fmla="*/ 96 w 96"/>
                  <a:gd name="T15" fmla="*/ 52 h 60"/>
                  <a:gd name="T16" fmla="*/ 88 w 96"/>
                  <a:gd name="T17" fmla="*/ 60 h 60"/>
                  <a:gd name="T18" fmla="*/ 4 w 96"/>
                  <a:gd name="T19" fmla="*/ 4 h 60"/>
                  <a:gd name="T20" fmla="*/ 4 w 96"/>
                  <a:gd name="T21" fmla="*/ 52 h 60"/>
                  <a:gd name="T22" fmla="*/ 8 w 96"/>
                  <a:gd name="T23" fmla="*/ 56 h 60"/>
                  <a:gd name="T24" fmla="*/ 88 w 96"/>
                  <a:gd name="T25" fmla="*/ 56 h 60"/>
                  <a:gd name="T26" fmla="*/ 92 w 96"/>
                  <a:gd name="T27" fmla="*/ 52 h 60"/>
                  <a:gd name="T28" fmla="*/ 92 w 96"/>
                  <a:gd name="T29" fmla="*/ 4 h 60"/>
                  <a:gd name="T30" fmla="*/ 4 w 96"/>
                  <a:gd name="T31"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60">
                    <a:moveTo>
                      <a:pt x="88" y="60"/>
                    </a:moveTo>
                    <a:cubicBezTo>
                      <a:pt x="8" y="60"/>
                      <a:pt x="8" y="60"/>
                      <a:pt x="8" y="60"/>
                    </a:cubicBezTo>
                    <a:cubicBezTo>
                      <a:pt x="3" y="60"/>
                      <a:pt x="0" y="57"/>
                      <a:pt x="0" y="52"/>
                    </a:cubicBezTo>
                    <a:cubicBezTo>
                      <a:pt x="0" y="2"/>
                      <a:pt x="0" y="2"/>
                      <a:pt x="0" y="2"/>
                    </a:cubicBezTo>
                    <a:cubicBezTo>
                      <a:pt x="0" y="1"/>
                      <a:pt x="1" y="0"/>
                      <a:pt x="2" y="0"/>
                    </a:cubicBezTo>
                    <a:cubicBezTo>
                      <a:pt x="94" y="0"/>
                      <a:pt x="94" y="0"/>
                      <a:pt x="94" y="0"/>
                    </a:cubicBezTo>
                    <a:cubicBezTo>
                      <a:pt x="95" y="0"/>
                      <a:pt x="96" y="1"/>
                      <a:pt x="96" y="2"/>
                    </a:cubicBezTo>
                    <a:cubicBezTo>
                      <a:pt x="96" y="52"/>
                      <a:pt x="96" y="52"/>
                      <a:pt x="96" y="52"/>
                    </a:cubicBezTo>
                    <a:cubicBezTo>
                      <a:pt x="96" y="57"/>
                      <a:pt x="93" y="60"/>
                      <a:pt x="88" y="60"/>
                    </a:cubicBezTo>
                    <a:close/>
                    <a:moveTo>
                      <a:pt x="4" y="4"/>
                    </a:moveTo>
                    <a:cubicBezTo>
                      <a:pt x="4" y="52"/>
                      <a:pt x="4" y="52"/>
                      <a:pt x="4" y="52"/>
                    </a:cubicBezTo>
                    <a:cubicBezTo>
                      <a:pt x="4" y="54"/>
                      <a:pt x="6" y="56"/>
                      <a:pt x="8" y="56"/>
                    </a:cubicBezTo>
                    <a:cubicBezTo>
                      <a:pt x="88" y="56"/>
                      <a:pt x="88" y="56"/>
                      <a:pt x="88" y="56"/>
                    </a:cubicBezTo>
                    <a:cubicBezTo>
                      <a:pt x="90" y="56"/>
                      <a:pt x="92" y="54"/>
                      <a:pt x="92" y="52"/>
                    </a:cubicBezTo>
                    <a:cubicBezTo>
                      <a:pt x="92" y="4"/>
                      <a:pt x="92" y="4"/>
                      <a:pt x="92"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07" name="Freeform 29">
                <a:extLst>
                  <a:ext uri="{FF2B5EF4-FFF2-40B4-BE49-F238E27FC236}">
                    <a16:creationId xmlns:a16="http://schemas.microsoft.com/office/drawing/2014/main" id="{563049A2-5C9B-4836-A3C4-CE88B48FCA5A}"/>
                  </a:ext>
                </a:extLst>
              </p:cNvPr>
              <p:cNvSpPr>
                <a:spLocks noEditPoints="1"/>
              </p:cNvSpPr>
              <p:nvPr/>
            </p:nvSpPr>
            <p:spPr bwMode="auto">
              <a:xfrm>
                <a:off x="642938" y="1784350"/>
                <a:ext cx="139700" cy="139700"/>
              </a:xfrm>
              <a:custGeom>
                <a:avLst/>
                <a:gdLst>
                  <a:gd name="T0" fmla="*/ 2 w 36"/>
                  <a:gd name="T1" fmla="*/ 36 h 36"/>
                  <a:gd name="T2" fmla="*/ 1 w 36"/>
                  <a:gd name="T3" fmla="*/ 36 h 36"/>
                  <a:gd name="T4" fmla="*/ 0 w 36"/>
                  <a:gd name="T5" fmla="*/ 34 h 36"/>
                  <a:gd name="T6" fmla="*/ 0 w 36"/>
                  <a:gd name="T7" fmla="*/ 2 h 36"/>
                  <a:gd name="T8" fmla="*/ 1 w 36"/>
                  <a:gd name="T9" fmla="*/ 0 h 36"/>
                  <a:gd name="T10" fmla="*/ 3 w 36"/>
                  <a:gd name="T11" fmla="*/ 0 h 36"/>
                  <a:gd name="T12" fmla="*/ 35 w 36"/>
                  <a:gd name="T13" fmla="*/ 16 h 36"/>
                  <a:gd name="T14" fmla="*/ 36 w 36"/>
                  <a:gd name="T15" fmla="*/ 18 h 36"/>
                  <a:gd name="T16" fmla="*/ 35 w 36"/>
                  <a:gd name="T17" fmla="*/ 20 h 36"/>
                  <a:gd name="T18" fmla="*/ 3 w 36"/>
                  <a:gd name="T19" fmla="*/ 36 h 36"/>
                  <a:gd name="T20" fmla="*/ 2 w 36"/>
                  <a:gd name="T21" fmla="*/ 36 h 36"/>
                  <a:gd name="T22" fmla="*/ 4 w 36"/>
                  <a:gd name="T23" fmla="*/ 5 h 36"/>
                  <a:gd name="T24" fmla="*/ 4 w 36"/>
                  <a:gd name="T25" fmla="*/ 31 h 36"/>
                  <a:gd name="T26" fmla="*/ 30 w 36"/>
                  <a:gd name="T27" fmla="*/ 18 h 36"/>
                  <a:gd name="T28" fmla="*/ 4 w 36"/>
                  <a:gd name="T2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2" y="36"/>
                    </a:moveTo>
                    <a:cubicBezTo>
                      <a:pt x="2" y="36"/>
                      <a:pt x="1" y="36"/>
                      <a:pt x="1" y="36"/>
                    </a:cubicBezTo>
                    <a:cubicBezTo>
                      <a:pt x="0" y="35"/>
                      <a:pt x="0" y="35"/>
                      <a:pt x="0" y="34"/>
                    </a:cubicBezTo>
                    <a:cubicBezTo>
                      <a:pt x="0" y="2"/>
                      <a:pt x="0" y="2"/>
                      <a:pt x="0" y="2"/>
                    </a:cubicBezTo>
                    <a:cubicBezTo>
                      <a:pt x="0" y="1"/>
                      <a:pt x="0" y="1"/>
                      <a:pt x="1" y="0"/>
                    </a:cubicBezTo>
                    <a:cubicBezTo>
                      <a:pt x="2" y="0"/>
                      <a:pt x="2" y="0"/>
                      <a:pt x="3" y="0"/>
                    </a:cubicBezTo>
                    <a:cubicBezTo>
                      <a:pt x="35" y="16"/>
                      <a:pt x="35" y="16"/>
                      <a:pt x="35" y="16"/>
                    </a:cubicBezTo>
                    <a:cubicBezTo>
                      <a:pt x="36" y="17"/>
                      <a:pt x="36" y="17"/>
                      <a:pt x="36" y="18"/>
                    </a:cubicBezTo>
                    <a:cubicBezTo>
                      <a:pt x="36" y="19"/>
                      <a:pt x="36" y="19"/>
                      <a:pt x="35" y="20"/>
                    </a:cubicBezTo>
                    <a:cubicBezTo>
                      <a:pt x="3" y="36"/>
                      <a:pt x="3" y="36"/>
                      <a:pt x="3" y="36"/>
                    </a:cubicBezTo>
                    <a:cubicBezTo>
                      <a:pt x="3" y="36"/>
                      <a:pt x="2" y="36"/>
                      <a:pt x="2" y="36"/>
                    </a:cubicBezTo>
                    <a:close/>
                    <a:moveTo>
                      <a:pt x="4" y="5"/>
                    </a:moveTo>
                    <a:cubicBezTo>
                      <a:pt x="4" y="31"/>
                      <a:pt x="4" y="31"/>
                      <a:pt x="4" y="31"/>
                    </a:cubicBezTo>
                    <a:cubicBezTo>
                      <a:pt x="30" y="18"/>
                      <a:pt x="30" y="18"/>
                      <a:pt x="30" y="18"/>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08" name="Freeform 30">
                <a:extLst>
                  <a:ext uri="{FF2B5EF4-FFF2-40B4-BE49-F238E27FC236}">
                    <a16:creationId xmlns:a16="http://schemas.microsoft.com/office/drawing/2014/main" id="{913840AB-EA76-4ED8-8987-65B13CD79D71}"/>
                  </a:ext>
                </a:extLst>
              </p:cNvPr>
              <p:cNvSpPr>
                <a:spLocks noEditPoints="1"/>
              </p:cNvSpPr>
              <p:nvPr/>
            </p:nvSpPr>
            <p:spPr bwMode="auto">
              <a:xfrm>
                <a:off x="519113" y="1628775"/>
                <a:ext cx="371475" cy="92075"/>
              </a:xfrm>
              <a:custGeom>
                <a:avLst/>
                <a:gdLst>
                  <a:gd name="T0" fmla="*/ 94 w 96"/>
                  <a:gd name="T1" fmla="*/ 24 h 24"/>
                  <a:gd name="T2" fmla="*/ 2 w 96"/>
                  <a:gd name="T3" fmla="*/ 24 h 24"/>
                  <a:gd name="T4" fmla="*/ 0 w 96"/>
                  <a:gd name="T5" fmla="*/ 22 h 24"/>
                  <a:gd name="T6" fmla="*/ 0 w 96"/>
                  <a:gd name="T7" fmla="*/ 6 h 24"/>
                  <a:gd name="T8" fmla="*/ 6 w 96"/>
                  <a:gd name="T9" fmla="*/ 0 h 24"/>
                  <a:gd name="T10" fmla="*/ 90 w 96"/>
                  <a:gd name="T11" fmla="*/ 0 h 24"/>
                  <a:gd name="T12" fmla="*/ 96 w 96"/>
                  <a:gd name="T13" fmla="*/ 6 h 24"/>
                  <a:gd name="T14" fmla="*/ 96 w 96"/>
                  <a:gd name="T15" fmla="*/ 22 h 24"/>
                  <a:gd name="T16" fmla="*/ 94 w 96"/>
                  <a:gd name="T17" fmla="*/ 24 h 24"/>
                  <a:gd name="T18" fmla="*/ 4 w 96"/>
                  <a:gd name="T19" fmla="*/ 20 h 24"/>
                  <a:gd name="T20" fmla="*/ 92 w 96"/>
                  <a:gd name="T21" fmla="*/ 20 h 24"/>
                  <a:gd name="T22" fmla="*/ 92 w 96"/>
                  <a:gd name="T23" fmla="*/ 6 h 24"/>
                  <a:gd name="T24" fmla="*/ 90 w 96"/>
                  <a:gd name="T25" fmla="*/ 4 h 24"/>
                  <a:gd name="T26" fmla="*/ 6 w 96"/>
                  <a:gd name="T27" fmla="*/ 4 h 24"/>
                  <a:gd name="T28" fmla="*/ 4 w 96"/>
                  <a:gd name="T29" fmla="*/ 6 h 24"/>
                  <a:gd name="T30" fmla="*/ 4 w 96"/>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4">
                    <a:moveTo>
                      <a:pt x="94" y="24"/>
                    </a:moveTo>
                    <a:cubicBezTo>
                      <a:pt x="2" y="24"/>
                      <a:pt x="2" y="24"/>
                      <a:pt x="2" y="24"/>
                    </a:cubicBezTo>
                    <a:cubicBezTo>
                      <a:pt x="1" y="24"/>
                      <a:pt x="0" y="23"/>
                      <a:pt x="0" y="22"/>
                    </a:cubicBezTo>
                    <a:cubicBezTo>
                      <a:pt x="0" y="6"/>
                      <a:pt x="0" y="6"/>
                      <a:pt x="0" y="6"/>
                    </a:cubicBezTo>
                    <a:cubicBezTo>
                      <a:pt x="0" y="3"/>
                      <a:pt x="3" y="0"/>
                      <a:pt x="6" y="0"/>
                    </a:cubicBezTo>
                    <a:cubicBezTo>
                      <a:pt x="90" y="0"/>
                      <a:pt x="90" y="0"/>
                      <a:pt x="90" y="0"/>
                    </a:cubicBezTo>
                    <a:cubicBezTo>
                      <a:pt x="93" y="0"/>
                      <a:pt x="96" y="3"/>
                      <a:pt x="96" y="6"/>
                    </a:cubicBezTo>
                    <a:cubicBezTo>
                      <a:pt x="96" y="22"/>
                      <a:pt x="96" y="22"/>
                      <a:pt x="96" y="22"/>
                    </a:cubicBezTo>
                    <a:cubicBezTo>
                      <a:pt x="96" y="23"/>
                      <a:pt x="95" y="24"/>
                      <a:pt x="94" y="24"/>
                    </a:cubicBezTo>
                    <a:close/>
                    <a:moveTo>
                      <a:pt x="4" y="20"/>
                    </a:moveTo>
                    <a:cubicBezTo>
                      <a:pt x="92" y="20"/>
                      <a:pt x="92" y="20"/>
                      <a:pt x="92" y="20"/>
                    </a:cubicBezTo>
                    <a:cubicBezTo>
                      <a:pt x="92" y="6"/>
                      <a:pt x="92" y="6"/>
                      <a:pt x="92" y="6"/>
                    </a:cubicBezTo>
                    <a:cubicBezTo>
                      <a:pt x="92" y="5"/>
                      <a:pt x="91" y="4"/>
                      <a:pt x="90" y="4"/>
                    </a:cubicBezTo>
                    <a:cubicBezTo>
                      <a:pt x="6" y="4"/>
                      <a:pt x="6" y="4"/>
                      <a:pt x="6" y="4"/>
                    </a:cubicBezTo>
                    <a:cubicBezTo>
                      <a:pt x="5" y="4"/>
                      <a:pt x="4" y="5"/>
                      <a:pt x="4" y="6"/>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09" name="Freeform 31">
                <a:extLst>
                  <a:ext uri="{FF2B5EF4-FFF2-40B4-BE49-F238E27FC236}">
                    <a16:creationId xmlns:a16="http://schemas.microsoft.com/office/drawing/2014/main" id="{2F84762E-3244-4BAE-B483-9CE2BD379CD3}"/>
                  </a:ext>
                </a:extLst>
              </p:cNvPr>
              <p:cNvSpPr>
                <a:spLocks/>
              </p:cNvSpPr>
              <p:nvPr/>
            </p:nvSpPr>
            <p:spPr bwMode="auto">
              <a:xfrm>
                <a:off x="522288" y="1631950"/>
                <a:ext cx="77788" cy="77787"/>
              </a:xfrm>
              <a:custGeom>
                <a:avLst/>
                <a:gdLst>
                  <a:gd name="T0" fmla="*/ 5 w 49"/>
                  <a:gd name="T1" fmla="*/ 49 h 49"/>
                  <a:gd name="T2" fmla="*/ 0 w 49"/>
                  <a:gd name="T3" fmla="*/ 44 h 49"/>
                  <a:gd name="T4" fmla="*/ 44 w 49"/>
                  <a:gd name="T5" fmla="*/ 0 h 49"/>
                  <a:gd name="T6" fmla="*/ 49 w 49"/>
                  <a:gd name="T7" fmla="*/ 5 h 49"/>
                  <a:gd name="T8" fmla="*/ 5 w 49"/>
                  <a:gd name="T9" fmla="*/ 49 h 49"/>
                </a:gdLst>
                <a:ahLst/>
                <a:cxnLst>
                  <a:cxn ang="0">
                    <a:pos x="T0" y="T1"/>
                  </a:cxn>
                  <a:cxn ang="0">
                    <a:pos x="T2" y="T3"/>
                  </a:cxn>
                  <a:cxn ang="0">
                    <a:pos x="T4" y="T5"/>
                  </a:cxn>
                  <a:cxn ang="0">
                    <a:pos x="T6" y="T7"/>
                  </a:cxn>
                  <a:cxn ang="0">
                    <a:pos x="T8" y="T9"/>
                  </a:cxn>
                </a:cxnLst>
                <a:rect l="0" t="0" r="r" b="b"/>
                <a:pathLst>
                  <a:path w="49" h="49">
                    <a:moveTo>
                      <a:pt x="5" y="49"/>
                    </a:moveTo>
                    <a:lnTo>
                      <a:pt x="0" y="44"/>
                    </a:lnTo>
                    <a:lnTo>
                      <a:pt x="44" y="0"/>
                    </a:lnTo>
                    <a:lnTo>
                      <a:pt x="49" y="5"/>
                    </a:lnTo>
                    <a:lnTo>
                      <a:pt x="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10" name="Freeform 32">
                <a:extLst>
                  <a:ext uri="{FF2B5EF4-FFF2-40B4-BE49-F238E27FC236}">
                    <a16:creationId xmlns:a16="http://schemas.microsoft.com/office/drawing/2014/main" id="{C7503F4A-FD76-411F-89B9-CDB61E95C94D}"/>
                  </a:ext>
                </a:extLst>
              </p:cNvPr>
              <p:cNvSpPr>
                <a:spLocks/>
              </p:cNvSpPr>
              <p:nvPr/>
            </p:nvSpPr>
            <p:spPr bwMode="auto">
              <a:xfrm>
                <a:off x="569913"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11" name="Freeform 33">
                <a:extLst>
                  <a:ext uri="{FF2B5EF4-FFF2-40B4-BE49-F238E27FC236}">
                    <a16:creationId xmlns:a16="http://schemas.microsoft.com/office/drawing/2014/main" id="{E21A373E-1AB2-47DA-9F91-CFC4A10E482B}"/>
                  </a:ext>
                </a:extLst>
              </p:cNvPr>
              <p:cNvSpPr>
                <a:spLocks/>
              </p:cNvSpPr>
              <p:nvPr/>
            </p:nvSpPr>
            <p:spPr bwMode="auto">
              <a:xfrm>
                <a:off x="631826"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12" name="Freeform 34">
                <a:extLst>
                  <a:ext uri="{FF2B5EF4-FFF2-40B4-BE49-F238E27FC236}">
                    <a16:creationId xmlns:a16="http://schemas.microsoft.com/office/drawing/2014/main" id="{9F8AE030-7DF2-49F5-A2BF-79F8D3F359FA}"/>
                  </a:ext>
                </a:extLst>
              </p:cNvPr>
              <p:cNvSpPr>
                <a:spLocks/>
              </p:cNvSpPr>
              <p:nvPr/>
            </p:nvSpPr>
            <p:spPr bwMode="auto">
              <a:xfrm>
                <a:off x="693738"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13" name="Freeform 35">
                <a:extLst>
                  <a:ext uri="{FF2B5EF4-FFF2-40B4-BE49-F238E27FC236}">
                    <a16:creationId xmlns:a16="http://schemas.microsoft.com/office/drawing/2014/main" id="{75A014CB-52C2-4CAC-92B1-039250C93180}"/>
                  </a:ext>
                </a:extLst>
              </p:cNvPr>
              <p:cNvSpPr>
                <a:spLocks/>
              </p:cNvSpPr>
              <p:nvPr/>
            </p:nvSpPr>
            <p:spPr bwMode="auto">
              <a:xfrm>
                <a:off x="755651"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14" name="Freeform 36">
                <a:extLst>
                  <a:ext uri="{FF2B5EF4-FFF2-40B4-BE49-F238E27FC236}">
                    <a16:creationId xmlns:a16="http://schemas.microsoft.com/office/drawing/2014/main" id="{38C98745-0FA1-4770-98C3-6BFA0B5BE6CC}"/>
                  </a:ext>
                </a:extLst>
              </p:cNvPr>
              <p:cNvSpPr>
                <a:spLocks/>
              </p:cNvSpPr>
              <p:nvPr/>
            </p:nvSpPr>
            <p:spPr bwMode="auto">
              <a:xfrm>
                <a:off x="817563" y="1647825"/>
                <a:ext cx="69850" cy="69850"/>
              </a:xfrm>
              <a:custGeom>
                <a:avLst/>
                <a:gdLst>
                  <a:gd name="T0" fmla="*/ 5 w 44"/>
                  <a:gd name="T1" fmla="*/ 44 h 44"/>
                  <a:gd name="T2" fmla="*/ 0 w 44"/>
                  <a:gd name="T3" fmla="*/ 39 h 44"/>
                  <a:gd name="T4" fmla="*/ 39 w 44"/>
                  <a:gd name="T5" fmla="*/ 0 h 44"/>
                  <a:gd name="T6" fmla="*/ 44 w 44"/>
                  <a:gd name="T7" fmla="*/ 5 h 44"/>
                  <a:gd name="T8" fmla="*/ 5 w 44"/>
                  <a:gd name="T9" fmla="*/ 44 h 44"/>
                </a:gdLst>
                <a:ahLst/>
                <a:cxnLst>
                  <a:cxn ang="0">
                    <a:pos x="T0" y="T1"/>
                  </a:cxn>
                  <a:cxn ang="0">
                    <a:pos x="T2" y="T3"/>
                  </a:cxn>
                  <a:cxn ang="0">
                    <a:pos x="T4" y="T5"/>
                  </a:cxn>
                  <a:cxn ang="0">
                    <a:pos x="T6" y="T7"/>
                  </a:cxn>
                  <a:cxn ang="0">
                    <a:pos x="T8" y="T9"/>
                  </a:cxn>
                </a:cxnLst>
                <a:rect l="0" t="0" r="r" b="b"/>
                <a:pathLst>
                  <a:path w="44" h="44">
                    <a:moveTo>
                      <a:pt x="5" y="44"/>
                    </a:moveTo>
                    <a:lnTo>
                      <a:pt x="0" y="39"/>
                    </a:lnTo>
                    <a:lnTo>
                      <a:pt x="39" y="0"/>
                    </a:lnTo>
                    <a:lnTo>
                      <a:pt x="44" y="5"/>
                    </a:lnTo>
                    <a:lnTo>
                      <a:pt x="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grpSp>
        <p:sp>
          <p:nvSpPr>
            <p:cNvPr id="105" name="TextBox 104">
              <a:extLst>
                <a:ext uri="{FF2B5EF4-FFF2-40B4-BE49-F238E27FC236}">
                  <a16:creationId xmlns:a16="http://schemas.microsoft.com/office/drawing/2014/main" id="{467DF15F-1E58-4CE6-A513-EA5E427E84B5}"/>
                </a:ext>
              </a:extLst>
            </p:cNvPr>
            <p:cNvSpPr txBox="1"/>
            <p:nvPr/>
          </p:nvSpPr>
          <p:spPr>
            <a:xfrm>
              <a:off x="1022550" y="2550768"/>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Objective</a:t>
              </a:r>
            </a:p>
          </p:txBody>
        </p:sp>
      </p:grpSp>
      <p:grpSp>
        <p:nvGrpSpPr>
          <p:cNvPr id="90" name="Group 89">
            <a:extLst>
              <a:ext uri="{FF2B5EF4-FFF2-40B4-BE49-F238E27FC236}">
                <a16:creationId xmlns:a16="http://schemas.microsoft.com/office/drawing/2014/main" id="{1A8A2D57-0137-4128-99F4-4B7A61D4410A}"/>
              </a:ext>
            </a:extLst>
          </p:cNvPr>
          <p:cNvGrpSpPr/>
          <p:nvPr/>
        </p:nvGrpSpPr>
        <p:grpSpPr>
          <a:xfrm>
            <a:off x="712293" y="1819797"/>
            <a:ext cx="2110649" cy="215444"/>
            <a:chOff x="673191" y="1583558"/>
            <a:chExt cx="2110649" cy="215444"/>
          </a:xfrm>
        </p:grpSpPr>
        <p:sp>
          <p:nvSpPr>
            <p:cNvPr id="2070" name="TextBox 2069">
              <a:extLst>
                <a:ext uri="{FF2B5EF4-FFF2-40B4-BE49-F238E27FC236}">
                  <a16:creationId xmlns:a16="http://schemas.microsoft.com/office/drawing/2014/main" id="{3885EC3B-435C-4EE6-85EB-1A1CB96012CB}"/>
                </a:ext>
              </a:extLst>
            </p:cNvPr>
            <p:cNvSpPr txBox="1"/>
            <p:nvPr/>
          </p:nvSpPr>
          <p:spPr>
            <a:xfrm>
              <a:off x="1022550" y="1583558"/>
              <a:ext cx="1761290" cy="215444"/>
            </a:xfrm>
            <a:prstGeom prst="rect">
              <a:avLst/>
            </a:prstGeom>
            <a:noFill/>
            <a:ln w="6350">
              <a:noFill/>
              <a:prstDash val="dash"/>
            </a:ln>
          </p:spPr>
          <p:txBody>
            <a:bodyPr wrap="square" lIns="0" tIns="0" rIns="0" bIns="0" rtlCol="0" anchor="ctr">
              <a:spAutoFit/>
            </a:bodyPr>
            <a:lstStyle/>
            <a:p>
              <a:r>
                <a:rPr lang="en-US" sz="1400" b="1" dirty="0">
                  <a:solidFill>
                    <a:schemeClr val="accent1"/>
                  </a:solidFill>
                  <a:latin typeface="+mj-lt"/>
                </a:rPr>
                <a:t>Home</a:t>
              </a:r>
            </a:p>
          </p:txBody>
        </p:sp>
        <p:grpSp>
          <p:nvGrpSpPr>
            <p:cNvPr id="2080" name="Group 2079">
              <a:extLst>
                <a:ext uri="{FF2B5EF4-FFF2-40B4-BE49-F238E27FC236}">
                  <a16:creationId xmlns:a16="http://schemas.microsoft.com/office/drawing/2014/main" id="{3ACC1DB5-94A0-463E-9D17-415515BE117B}"/>
                </a:ext>
              </a:extLst>
            </p:cNvPr>
            <p:cNvGrpSpPr>
              <a:grpSpLocks noChangeAspect="1"/>
            </p:cNvGrpSpPr>
            <p:nvPr/>
          </p:nvGrpSpPr>
          <p:grpSpPr>
            <a:xfrm>
              <a:off x="673191" y="1593661"/>
              <a:ext cx="203040" cy="194400"/>
              <a:chOff x="-638175" y="3963988"/>
              <a:chExt cx="373062" cy="357187"/>
            </a:xfrm>
            <a:gradFill>
              <a:gsLst>
                <a:gs pos="0">
                  <a:schemeClr val="accent2"/>
                </a:gs>
                <a:gs pos="100000">
                  <a:schemeClr val="accent1"/>
                </a:gs>
              </a:gsLst>
              <a:lin ang="2700000" scaled="0"/>
            </a:gradFill>
          </p:grpSpPr>
          <p:sp>
            <p:nvSpPr>
              <p:cNvPr id="2076" name="Freeform 40">
                <a:extLst>
                  <a:ext uri="{FF2B5EF4-FFF2-40B4-BE49-F238E27FC236}">
                    <a16:creationId xmlns:a16="http://schemas.microsoft.com/office/drawing/2014/main" id="{A687222F-35CE-48AB-85F9-5B65E6D90772}"/>
                  </a:ext>
                </a:extLst>
              </p:cNvPr>
              <p:cNvSpPr>
                <a:spLocks/>
              </p:cNvSpPr>
              <p:nvPr/>
            </p:nvSpPr>
            <p:spPr bwMode="auto">
              <a:xfrm>
                <a:off x="-592138" y="4149725"/>
                <a:ext cx="280987" cy="171450"/>
              </a:xfrm>
              <a:custGeom>
                <a:avLst/>
                <a:gdLst>
                  <a:gd name="T0" fmla="*/ 70 w 72"/>
                  <a:gd name="T1" fmla="*/ 44 h 44"/>
                  <a:gd name="T2" fmla="*/ 46 w 72"/>
                  <a:gd name="T3" fmla="*/ 44 h 44"/>
                  <a:gd name="T4" fmla="*/ 44 w 72"/>
                  <a:gd name="T5" fmla="*/ 42 h 44"/>
                  <a:gd name="T6" fmla="*/ 44 w 72"/>
                  <a:gd name="T7" fmla="*/ 16 h 44"/>
                  <a:gd name="T8" fmla="*/ 28 w 72"/>
                  <a:gd name="T9" fmla="*/ 16 h 44"/>
                  <a:gd name="T10" fmla="*/ 28 w 72"/>
                  <a:gd name="T11" fmla="*/ 42 h 44"/>
                  <a:gd name="T12" fmla="*/ 26 w 72"/>
                  <a:gd name="T13" fmla="*/ 44 h 44"/>
                  <a:gd name="T14" fmla="*/ 2 w 72"/>
                  <a:gd name="T15" fmla="*/ 44 h 44"/>
                  <a:gd name="T16" fmla="*/ 0 w 72"/>
                  <a:gd name="T17" fmla="*/ 42 h 44"/>
                  <a:gd name="T18" fmla="*/ 0 w 72"/>
                  <a:gd name="T19" fmla="*/ 2 h 44"/>
                  <a:gd name="T20" fmla="*/ 2 w 72"/>
                  <a:gd name="T21" fmla="*/ 0 h 44"/>
                  <a:gd name="T22" fmla="*/ 4 w 72"/>
                  <a:gd name="T23" fmla="*/ 2 h 44"/>
                  <a:gd name="T24" fmla="*/ 4 w 72"/>
                  <a:gd name="T25" fmla="*/ 40 h 44"/>
                  <a:gd name="T26" fmla="*/ 24 w 72"/>
                  <a:gd name="T27" fmla="*/ 40 h 44"/>
                  <a:gd name="T28" fmla="*/ 24 w 72"/>
                  <a:gd name="T29" fmla="*/ 14 h 44"/>
                  <a:gd name="T30" fmla="*/ 26 w 72"/>
                  <a:gd name="T31" fmla="*/ 12 h 44"/>
                  <a:gd name="T32" fmla="*/ 46 w 72"/>
                  <a:gd name="T33" fmla="*/ 12 h 44"/>
                  <a:gd name="T34" fmla="*/ 48 w 72"/>
                  <a:gd name="T35" fmla="*/ 14 h 44"/>
                  <a:gd name="T36" fmla="*/ 48 w 72"/>
                  <a:gd name="T37" fmla="*/ 40 h 44"/>
                  <a:gd name="T38" fmla="*/ 68 w 72"/>
                  <a:gd name="T39" fmla="*/ 40 h 44"/>
                  <a:gd name="T40" fmla="*/ 68 w 72"/>
                  <a:gd name="T41" fmla="*/ 4 h 44"/>
                  <a:gd name="T42" fmla="*/ 70 w 72"/>
                  <a:gd name="T43" fmla="*/ 2 h 44"/>
                  <a:gd name="T44" fmla="*/ 72 w 72"/>
                  <a:gd name="T45" fmla="*/ 4 h 44"/>
                  <a:gd name="T46" fmla="*/ 72 w 72"/>
                  <a:gd name="T47" fmla="*/ 42 h 44"/>
                  <a:gd name="T48" fmla="*/ 70 w 72"/>
                  <a:gd name="T4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4">
                    <a:moveTo>
                      <a:pt x="70" y="44"/>
                    </a:moveTo>
                    <a:cubicBezTo>
                      <a:pt x="46" y="44"/>
                      <a:pt x="46" y="44"/>
                      <a:pt x="46" y="44"/>
                    </a:cubicBezTo>
                    <a:cubicBezTo>
                      <a:pt x="45" y="44"/>
                      <a:pt x="44" y="43"/>
                      <a:pt x="44" y="42"/>
                    </a:cubicBezTo>
                    <a:cubicBezTo>
                      <a:pt x="44" y="16"/>
                      <a:pt x="44" y="16"/>
                      <a:pt x="44" y="16"/>
                    </a:cubicBezTo>
                    <a:cubicBezTo>
                      <a:pt x="28" y="16"/>
                      <a:pt x="28" y="16"/>
                      <a:pt x="28" y="16"/>
                    </a:cubicBezTo>
                    <a:cubicBezTo>
                      <a:pt x="28" y="42"/>
                      <a:pt x="28" y="42"/>
                      <a:pt x="28" y="42"/>
                    </a:cubicBezTo>
                    <a:cubicBezTo>
                      <a:pt x="28" y="43"/>
                      <a:pt x="27" y="44"/>
                      <a:pt x="26" y="44"/>
                    </a:cubicBez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24" y="40"/>
                      <a:pt x="24" y="40"/>
                      <a:pt x="24" y="40"/>
                    </a:cubicBezTo>
                    <a:cubicBezTo>
                      <a:pt x="24" y="14"/>
                      <a:pt x="24" y="14"/>
                      <a:pt x="24" y="14"/>
                    </a:cubicBezTo>
                    <a:cubicBezTo>
                      <a:pt x="24" y="13"/>
                      <a:pt x="25" y="12"/>
                      <a:pt x="26" y="12"/>
                    </a:cubicBezTo>
                    <a:cubicBezTo>
                      <a:pt x="46" y="12"/>
                      <a:pt x="46" y="12"/>
                      <a:pt x="46" y="12"/>
                    </a:cubicBezTo>
                    <a:cubicBezTo>
                      <a:pt x="47" y="12"/>
                      <a:pt x="48" y="13"/>
                      <a:pt x="48" y="14"/>
                    </a:cubicBezTo>
                    <a:cubicBezTo>
                      <a:pt x="48" y="40"/>
                      <a:pt x="48" y="40"/>
                      <a:pt x="48" y="40"/>
                    </a:cubicBezTo>
                    <a:cubicBezTo>
                      <a:pt x="68" y="40"/>
                      <a:pt x="68" y="40"/>
                      <a:pt x="68" y="40"/>
                    </a:cubicBezTo>
                    <a:cubicBezTo>
                      <a:pt x="68" y="4"/>
                      <a:pt x="68" y="4"/>
                      <a:pt x="68" y="4"/>
                    </a:cubicBezTo>
                    <a:cubicBezTo>
                      <a:pt x="68" y="3"/>
                      <a:pt x="69" y="2"/>
                      <a:pt x="70" y="2"/>
                    </a:cubicBezTo>
                    <a:cubicBezTo>
                      <a:pt x="71" y="2"/>
                      <a:pt x="72" y="3"/>
                      <a:pt x="72" y="4"/>
                    </a:cubicBezTo>
                    <a:cubicBezTo>
                      <a:pt x="72" y="42"/>
                      <a:pt x="72" y="42"/>
                      <a:pt x="72" y="42"/>
                    </a:cubicBezTo>
                    <a:cubicBezTo>
                      <a:pt x="72" y="43"/>
                      <a:pt x="71" y="44"/>
                      <a:pt x="7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Freeform 41">
                <a:extLst>
                  <a:ext uri="{FF2B5EF4-FFF2-40B4-BE49-F238E27FC236}">
                    <a16:creationId xmlns:a16="http://schemas.microsoft.com/office/drawing/2014/main" id="{F0AC3D10-8537-4F5C-BA51-BE86E4C157C4}"/>
                  </a:ext>
                </a:extLst>
              </p:cNvPr>
              <p:cNvSpPr>
                <a:spLocks/>
              </p:cNvSpPr>
              <p:nvPr/>
            </p:nvSpPr>
            <p:spPr bwMode="auto">
              <a:xfrm>
                <a:off x="-638175" y="3963988"/>
                <a:ext cx="373062" cy="193675"/>
              </a:xfrm>
              <a:custGeom>
                <a:avLst/>
                <a:gdLst>
                  <a:gd name="T0" fmla="*/ 94 w 96"/>
                  <a:gd name="T1" fmla="*/ 50 h 50"/>
                  <a:gd name="T2" fmla="*/ 93 w 96"/>
                  <a:gd name="T3" fmla="*/ 49 h 50"/>
                  <a:gd name="T4" fmla="*/ 48 w 96"/>
                  <a:gd name="T5" fmla="*/ 5 h 50"/>
                  <a:gd name="T6" fmla="*/ 3 w 96"/>
                  <a:gd name="T7" fmla="*/ 49 h 50"/>
                  <a:gd name="T8" fmla="*/ 1 w 96"/>
                  <a:gd name="T9" fmla="*/ 49 h 50"/>
                  <a:gd name="T10" fmla="*/ 1 w 96"/>
                  <a:gd name="T11" fmla="*/ 47 h 50"/>
                  <a:gd name="T12" fmla="*/ 47 w 96"/>
                  <a:gd name="T13" fmla="*/ 1 h 50"/>
                  <a:gd name="T14" fmla="*/ 49 w 96"/>
                  <a:gd name="T15" fmla="*/ 1 h 50"/>
                  <a:gd name="T16" fmla="*/ 95 w 96"/>
                  <a:gd name="T17" fmla="*/ 47 h 50"/>
                  <a:gd name="T18" fmla="*/ 95 w 96"/>
                  <a:gd name="T19" fmla="*/ 49 h 50"/>
                  <a:gd name="T20" fmla="*/ 94 w 96"/>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50">
                    <a:moveTo>
                      <a:pt x="94" y="50"/>
                    </a:moveTo>
                    <a:cubicBezTo>
                      <a:pt x="93" y="50"/>
                      <a:pt x="93" y="50"/>
                      <a:pt x="93" y="49"/>
                    </a:cubicBezTo>
                    <a:cubicBezTo>
                      <a:pt x="48" y="5"/>
                      <a:pt x="48" y="5"/>
                      <a:pt x="48" y="5"/>
                    </a:cubicBezTo>
                    <a:cubicBezTo>
                      <a:pt x="3" y="49"/>
                      <a:pt x="3" y="49"/>
                      <a:pt x="3" y="49"/>
                    </a:cubicBezTo>
                    <a:cubicBezTo>
                      <a:pt x="3" y="50"/>
                      <a:pt x="1" y="50"/>
                      <a:pt x="1" y="49"/>
                    </a:cubicBezTo>
                    <a:cubicBezTo>
                      <a:pt x="0" y="49"/>
                      <a:pt x="0" y="47"/>
                      <a:pt x="1" y="47"/>
                    </a:cubicBezTo>
                    <a:cubicBezTo>
                      <a:pt x="47" y="1"/>
                      <a:pt x="47" y="1"/>
                      <a:pt x="47" y="1"/>
                    </a:cubicBezTo>
                    <a:cubicBezTo>
                      <a:pt x="47" y="0"/>
                      <a:pt x="49" y="0"/>
                      <a:pt x="49" y="1"/>
                    </a:cubicBezTo>
                    <a:cubicBezTo>
                      <a:pt x="95" y="47"/>
                      <a:pt x="95" y="47"/>
                      <a:pt x="95" y="47"/>
                    </a:cubicBezTo>
                    <a:cubicBezTo>
                      <a:pt x="96" y="47"/>
                      <a:pt x="96" y="49"/>
                      <a:pt x="95" y="49"/>
                    </a:cubicBezTo>
                    <a:cubicBezTo>
                      <a:pt x="95" y="50"/>
                      <a:pt x="95" y="50"/>
                      <a:pt x="9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Freeform 42">
                <a:extLst>
                  <a:ext uri="{FF2B5EF4-FFF2-40B4-BE49-F238E27FC236}">
                    <a16:creationId xmlns:a16="http://schemas.microsoft.com/office/drawing/2014/main" id="{EA0E21D1-2DD0-4E7F-A71A-4247943FDCD0}"/>
                  </a:ext>
                </a:extLst>
              </p:cNvPr>
              <p:cNvSpPr>
                <a:spLocks/>
              </p:cNvSpPr>
              <p:nvPr/>
            </p:nvSpPr>
            <p:spPr bwMode="auto">
              <a:xfrm>
                <a:off x="-396875" y="3979863"/>
                <a:ext cx="69850" cy="69850"/>
              </a:xfrm>
              <a:custGeom>
                <a:avLst/>
                <a:gdLst>
                  <a:gd name="T0" fmla="*/ 16 w 18"/>
                  <a:gd name="T1" fmla="*/ 18 h 18"/>
                  <a:gd name="T2" fmla="*/ 14 w 18"/>
                  <a:gd name="T3" fmla="*/ 16 h 18"/>
                  <a:gd name="T4" fmla="*/ 14 w 18"/>
                  <a:gd name="T5" fmla="*/ 4 h 18"/>
                  <a:gd name="T6" fmla="*/ 2 w 18"/>
                  <a:gd name="T7" fmla="*/ 4 h 18"/>
                  <a:gd name="T8" fmla="*/ 0 w 18"/>
                  <a:gd name="T9" fmla="*/ 2 h 18"/>
                  <a:gd name="T10" fmla="*/ 2 w 18"/>
                  <a:gd name="T11" fmla="*/ 0 h 18"/>
                  <a:gd name="T12" fmla="*/ 16 w 18"/>
                  <a:gd name="T13" fmla="*/ 0 h 18"/>
                  <a:gd name="T14" fmla="*/ 18 w 18"/>
                  <a:gd name="T15" fmla="*/ 2 h 18"/>
                  <a:gd name="T16" fmla="*/ 18 w 18"/>
                  <a:gd name="T17" fmla="*/ 16 h 18"/>
                  <a:gd name="T18" fmla="*/ 16 w 1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6" y="18"/>
                    </a:moveTo>
                    <a:cubicBezTo>
                      <a:pt x="15" y="18"/>
                      <a:pt x="14" y="17"/>
                      <a:pt x="14" y="16"/>
                    </a:cubicBezTo>
                    <a:cubicBezTo>
                      <a:pt x="14" y="4"/>
                      <a:pt x="14" y="4"/>
                      <a:pt x="14" y="4"/>
                    </a:cubicBezTo>
                    <a:cubicBezTo>
                      <a:pt x="2" y="4"/>
                      <a:pt x="2" y="4"/>
                      <a:pt x="2" y="4"/>
                    </a:cubicBezTo>
                    <a:cubicBezTo>
                      <a:pt x="1" y="4"/>
                      <a:pt x="0" y="3"/>
                      <a:pt x="0" y="2"/>
                    </a:cubicBezTo>
                    <a:cubicBezTo>
                      <a:pt x="0" y="1"/>
                      <a:pt x="1" y="0"/>
                      <a:pt x="2" y="0"/>
                    </a:cubicBezTo>
                    <a:cubicBezTo>
                      <a:pt x="16" y="0"/>
                      <a:pt x="16" y="0"/>
                      <a:pt x="16" y="0"/>
                    </a:cubicBezTo>
                    <a:cubicBezTo>
                      <a:pt x="17" y="0"/>
                      <a:pt x="18" y="1"/>
                      <a:pt x="18" y="2"/>
                    </a:cubicBezTo>
                    <a:cubicBezTo>
                      <a:pt x="18" y="16"/>
                      <a:pt x="18" y="16"/>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5" name="Group 174">
            <a:extLst>
              <a:ext uri="{FF2B5EF4-FFF2-40B4-BE49-F238E27FC236}">
                <a16:creationId xmlns:a16="http://schemas.microsoft.com/office/drawing/2014/main" id="{CDB53A22-8AEE-4243-9DB2-84D154565F3E}"/>
              </a:ext>
            </a:extLst>
          </p:cNvPr>
          <p:cNvGrpSpPr/>
          <p:nvPr/>
        </p:nvGrpSpPr>
        <p:grpSpPr>
          <a:xfrm>
            <a:off x="706437" y="2322289"/>
            <a:ext cx="2116505" cy="215444"/>
            <a:chOff x="667335" y="2067163"/>
            <a:chExt cx="2116505" cy="215444"/>
          </a:xfrm>
        </p:grpSpPr>
        <p:sp>
          <p:nvSpPr>
            <p:cNvPr id="93" name="TextBox 92">
              <a:extLst>
                <a:ext uri="{FF2B5EF4-FFF2-40B4-BE49-F238E27FC236}">
                  <a16:creationId xmlns:a16="http://schemas.microsoft.com/office/drawing/2014/main" id="{9C893A6B-97BB-45BD-9037-912AC433153B}"/>
                </a:ext>
              </a:extLst>
            </p:cNvPr>
            <p:cNvSpPr txBox="1"/>
            <p:nvPr/>
          </p:nvSpPr>
          <p:spPr>
            <a:xfrm>
              <a:off x="1022550" y="2067163"/>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YouTube API</a:t>
              </a:r>
            </a:p>
          </p:txBody>
        </p:sp>
        <p:grpSp>
          <p:nvGrpSpPr>
            <p:cNvPr id="2086" name="Group 2085">
              <a:extLst>
                <a:ext uri="{FF2B5EF4-FFF2-40B4-BE49-F238E27FC236}">
                  <a16:creationId xmlns:a16="http://schemas.microsoft.com/office/drawing/2014/main" id="{74E23A1E-9E28-42D8-B6A6-DBAA170B92A8}"/>
                </a:ext>
              </a:extLst>
            </p:cNvPr>
            <p:cNvGrpSpPr>
              <a:grpSpLocks noChangeAspect="1"/>
            </p:cNvGrpSpPr>
            <p:nvPr/>
          </p:nvGrpSpPr>
          <p:grpSpPr>
            <a:xfrm>
              <a:off x="667335" y="2067546"/>
              <a:ext cx="214753" cy="213840"/>
              <a:chOff x="-523875" y="3440113"/>
              <a:chExt cx="373062" cy="371476"/>
            </a:xfrm>
            <a:gradFill>
              <a:gsLst>
                <a:gs pos="0">
                  <a:schemeClr val="accent2"/>
                </a:gs>
                <a:gs pos="100000">
                  <a:schemeClr val="accent1"/>
                </a:gs>
              </a:gsLst>
              <a:lin ang="2700000" scaled="0"/>
            </a:gradFill>
          </p:grpSpPr>
          <p:sp>
            <p:nvSpPr>
              <p:cNvPr id="2084" name="Freeform 46">
                <a:extLst>
                  <a:ext uri="{FF2B5EF4-FFF2-40B4-BE49-F238E27FC236}">
                    <a16:creationId xmlns:a16="http://schemas.microsoft.com/office/drawing/2014/main" id="{A6F64926-EAD6-411D-B4C7-86595D6B8602}"/>
                  </a:ext>
                </a:extLst>
              </p:cNvPr>
              <p:cNvSpPr>
                <a:spLocks noEditPoints="1"/>
              </p:cNvSpPr>
              <p:nvPr/>
            </p:nvSpPr>
            <p:spPr bwMode="auto">
              <a:xfrm>
                <a:off x="-523875" y="3440113"/>
                <a:ext cx="373062" cy="317500"/>
              </a:xfrm>
              <a:custGeom>
                <a:avLst/>
                <a:gdLst>
                  <a:gd name="T0" fmla="*/ 15 w 96"/>
                  <a:gd name="T1" fmla="*/ 82 h 82"/>
                  <a:gd name="T2" fmla="*/ 14 w 96"/>
                  <a:gd name="T3" fmla="*/ 82 h 82"/>
                  <a:gd name="T4" fmla="*/ 0 w 96"/>
                  <a:gd name="T5" fmla="*/ 48 h 82"/>
                  <a:gd name="T6" fmla="*/ 48 w 96"/>
                  <a:gd name="T7" fmla="*/ 0 h 82"/>
                  <a:gd name="T8" fmla="*/ 96 w 96"/>
                  <a:gd name="T9" fmla="*/ 48 h 82"/>
                  <a:gd name="T10" fmla="*/ 82 w 96"/>
                  <a:gd name="T11" fmla="*/ 82 h 82"/>
                  <a:gd name="T12" fmla="*/ 80 w 96"/>
                  <a:gd name="T13" fmla="*/ 82 h 82"/>
                  <a:gd name="T14" fmla="*/ 62 w 96"/>
                  <a:gd name="T15" fmla="*/ 74 h 82"/>
                  <a:gd name="T16" fmla="*/ 55 w 96"/>
                  <a:gd name="T17" fmla="*/ 72 h 82"/>
                  <a:gd name="T18" fmla="*/ 54 w 96"/>
                  <a:gd name="T19" fmla="*/ 70 h 82"/>
                  <a:gd name="T20" fmla="*/ 54 w 96"/>
                  <a:gd name="T21" fmla="*/ 60 h 82"/>
                  <a:gd name="T22" fmla="*/ 55 w 96"/>
                  <a:gd name="T23" fmla="*/ 58 h 82"/>
                  <a:gd name="T24" fmla="*/ 60 w 96"/>
                  <a:gd name="T25" fmla="*/ 48 h 82"/>
                  <a:gd name="T26" fmla="*/ 62 w 96"/>
                  <a:gd name="T27" fmla="*/ 46 h 82"/>
                  <a:gd name="T28" fmla="*/ 62 w 96"/>
                  <a:gd name="T29" fmla="*/ 44 h 82"/>
                  <a:gd name="T30" fmla="*/ 62 w 96"/>
                  <a:gd name="T31" fmla="*/ 42 h 82"/>
                  <a:gd name="T32" fmla="*/ 60 w 96"/>
                  <a:gd name="T33" fmla="*/ 40 h 82"/>
                  <a:gd name="T34" fmla="*/ 61 w 96"/>
                  <a:gd name="T35" fmla="*/ 38 h 82"/>
                  <a:gd name="T36" fmla="*/ 62 w 96"/>
                  <a:gd name="T37" fmla="*/ 26 h 82"/>
                  <a:gd name="T38" fmla="*/ 51 w 96"/>
                  <a:gd name="T39" fmla="*/ 22 h 82"/>
                  <a:gd name="T40" fmla="*/ 40 w 96"/>
                  <a:gd name="T41" fmla="*/ 26 h 82"/>
                  <a:gd name="T42" fmla="*/ 38 w 96"/>
                  <a:gd name="T43" fmla="*/ 28 h 82"/>
                  <a:gd name="T44" fmla="*/ 35 w 96"/>
                  <a:gd name="T45" fmla="*/ 28 h 82"/>
                  <a:gd name="T46" fmla="*/ 36 w 96"/>
                  <a:gd name="T47" fmla="*/ 38 h 82"/>
                  <a:gd name="T48" fmla="*/ 36 w 96"/>
                  <a:gd name="T49" fmla="*/ 40 h 82"/>
                  <a:gd name="T50" fmla="*/ 34 w 96"/>
                  <a:gd name="T51" fmla="*/ 42 h 82"/>
                  <a:gd name="T52" fmla="*/ 34 w 96"/>
                  <a:gd name="T53" fmla="*/ 44 h 82"/>
                  <a:gd name="T54" fmla="*/ 34 w 96"/>
                  <a:gd name="T55" fmla="*/ 46 h 82"/>
                  <a:gd name="T56" fmla="*/ 36 w 96"/>
                  <a:gd name="T57" fmla="*/ 48 h 82"/>
                  <a:gd name="T58" fmla="*/ 41 w 96"/>
                  <a:gd name="T59" fmla="*/ 58 h 82"/>
                  <a:gd name="T60" fmla="*/ 42 w 96"/>
                  <a:gd name="T61" fmla="*/ 60 h 82"/>
                  <a:gd name="T62" fmla="*/ 42 w 96"/>
                  <a:gd name="T63" fmla="*/ 70 h 82"/>
                  <a:gd name="T64" fmla="*/ 41 w 96"/>
                  <a:gd name="T65" fmla="*/ 72 h 82"/>
                  <a:gd name="T66" fmla="*/ 35 w 96"/>
                  <a:gd name="T67" fmla="*/ 74 h 82"/>
                  <a:gd name="T68" fmla="*/ 16 w 96"/>
                  <a:gd name="T69" fmla="*/ 82 h 82"/>
                  <a:gd name="T70" fmla="*/ 15 w 96"/>
                  <a:gd name="T71" fmla="*/ 82 h 82"/>
                  <a:gd name="T72" fmla="*/ 48 w 96"/>
                  <a:gd name="T73" fmla="*/ 4 h 82"/>
                  <a:gd name="T74" fmla="*/ 4 w 96"/>
                  <a:gd name="T75" fmla="*/ 48 h 82"/>
                  <a:gd name="T76" fmla="*/ 16 w 96"/>
                  <a:gd name="T77" fmla="*/ 78 h 82"/>
                  <a:gd name="T78" fmla="*/ 33 w 96"/>
                  <a:gd name="T79" fmla="*/ 70 h 82"/>
                  <a:gd name="T80" fmla="*/ 38 w 96"/>
                  <a:gd name="T81" fmla="*/ 69 h 82"/>
                  <a:gd name="T82" fmla="*/ 38 w 96"/>
                  <a:gd name="T83" fmla="*/ 61 h 82"/>
                  <a:gd name="T84" fmla="*/ 32 w 96"/>
                  <a:gd name="T85" fmla="*/ 49 h 82"/>
                  <a:gd name="T86" fmla="*/ 30 w 96"/>
                  <a:gd name="T87" fmla="*/ 44 h 82"/>
                  <a:gd name="T88" fmla="*/ 32 w 96"/>
                  <a:gd name="T89" fmla="*/ 39 h 82"/>
                  <a:gd name="T90" fmla="*/ 32 w 96"/>
                  <a:gd name="T91" fmla="*/ 26 h 82"/>
                  <a:gd name="T92" fmla="*/ 37 w 96"/>
                  <a:gd name="T93" fmla="*/ 24 h 82"/>
                  <a:gd name="T94" fmla="*/ 51 w 96"/>
                  <a:gd name="T95" fmla="*/ 18 h 82"/>
                  <a:gd name="T96" fmla="*/ 66 w 96"/>
                  <a:gd name="T97" fmla="*/ 26 h 82"/>
                  <a:gd name="T98" fmla="*/ 64 w 96"/>
                  <a:gd name="T99" fmla="*/ 39 h 82"/>
                  <a:gd name="T100" fmla="*/ 66 w 96"/>
                  <a:gd name="T101" fmla="*/ 44 h 82"/>
                  <a:gd name="T102" fmla="*/ 64 w 96"/>
                  <a:gd name="T103" fmla="*/ 49 h 82"/>
                  <a:gd name="T104" fmla="*/ 58 w 96"/>
                  <a:gd name="T105" fmla="*/ 61 h 82"/>
                  <a:gd name="T106" fmla="*/ 58 w 96"/>
                  <a:gd name="T107" fmla="*/ 69 h 82"/>
                  <a:gd name="T108" fmla="*/ 63 w 96"/>
                  <a:gd name="T109" fmla="*/ 70 h 82"/>
                  <a:gd name="T110" fmla="*/ 80 w 96"/>
                  <a:gd name="T111" fmla="*/ 78 h 82"/>
                  <a:gd name="T112" fmla="*/ 92 w 96"/>
                  <a:gd name="T113" fmla="*/ 48 h 82"/>
                  <a:gd name="T114" fmla="*/ 48 w 96"/>
                  <a:gd name="T115"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 h="82">
                    <a:moveTo>
                      <a:pt x="15" y="82"/>
                    </a:moveTo>
                    <a:cubicBezTo>
                      <a:pt x="15" y="82"/>
                      <a:pt x="14" y="82"/>
                      <a:pt x="14" y="82"/>
                    </a:cubicBezTo>
                    <a:cubicBezTo>
                      <a:pt x="5" y="73"/>
                      <a:pt x="0" y="61"/>
                      <a:pt x="0" y="48"/>
                    </a:cubicBezTo>
                    <a:cubicBezTo>
                      <a:pt x="0" y="22"/>
                      <a:pt x="22" y="0"/>
                      <a:pt x="48" y="0"/>
                    </a:cubicBezTo>
                    <a:cubicBezTo>
                      <a:pt x="74" y="0"/>
                      <a:pt x="96" y="22"/>
                      <a:pt x="96" y="48"/>
                    </a:cubicBezTo>
                    <a:cubicBezTo>
                      <a:pt x="96" y="61"/>
                      <a:pt x="91" y="73"/>
                      <a:pt x="82" y="82"/>
                    </a:cubicBezTo>
                    <a:cubicBezTo>
                      <a:pt x="81" y="82"/>
                      <a:pt x="80" y="82"/>
                      <a:pt x="80" y="82"/>
                    </a:cubicBezTo>
                    <a:cubicBezTo>
                      <a:pt x="76" y="79"/>
                      <a:pt x="69" y="77"/>
                      <a:pt x="62" y="74"/>
                    </a:cubicBezTo>
                    <a:cubicBezTo>
                      <a:pt x="60" y="73"/>
                      <a:pt x="57" y="73"/>
                      <a:pt x="55" y="72"/>
                    </a:cubicBezTo>
                    <a:cubicBezTo>
                      <a:pt x="55" y="72"/>
                      <a:pt x="54" y="71"/>
                      <a:pt x="54" y="70"/>
                    </a:cubicBezTo>
                    <a:cubicBezTo>
                      <a:pt x="54" y="60"/>
                      <a:pt x="54" y="60"/>
                      <a:pt x="54" y="60"/>
                    </a:cubicBezTo>
                    <a:cubicBezTo>
                      <a:pt x="54" y="59"/>
                      <a:pt x="55" y="58"/>
                      <a:pt x="55" y="58"/>
                    </a:cubicBezTo>
                    <a:cubicBezTo>
                      <a:pt x="56" y="58"/>
                      <a:pt x="60" y="56"/>
                      <a:pt x="60" y="48"/>
                    </a:cubicBezTo>
                    <a:cubicBezTo>
                      <a:pt x="60" y="47"/>
                      <a:pt x="61" y="46"/>
                      <a:pt x="62" y="46"/>
                    </a:cubicBezTo>
                    <a:cubicBezTo>
                      <a:pt x="62" y="46"/>
                      <a:pt x="62" y="45"/>
                      <a:pt x="62" y="44"/>
                    </a:cubicBezTo>
                    <a:cubicBezTo>
                      <a:pt x="62" y="43"/>
                      <a:pt x="62" y="42"/>
                      <a:pt x="62" y="42"/>
                    </a:cubicBezTo>
                    <a:cubicBezTo>
                      <a:pt x="61" y="42"/>
                      <a:pt x="60" y="41"/>
                      <a:pt x="60" y="40"/>
                    </a:cubicBezTo>
                    <a:cubicBezTo>
                      <a:pt x="60" y="39"/>
                      <a:pt x="60" y="39"/>
                      <a:pt x="61" y="38"/>
                    </a:cubicBezTo>
                    <a:cubicBezTo>
                      <a:pt x="61" y="35"/>
                      <a:pt x="63" y="30"/>
                      <a:pt x="62" y="26"/>
                    </a:cubicBezTo>
                    <a:cubicBezTo>
                      <a:pt x="61" y="24"/>
                      <a:pt x="57" y="22"/>
                      <a:pt x="51" y="22"/>
                    </a:cubicBezTo>
                    <a:cubicBezTo>
                      <a:pt x="45" y="22"/>
                      <a:pt x="41" y="24"/>
                      <a:pt x="40" y="26"/>
                    </a:cubicBezTo>
                    <a:cubicBezTo>
                      <a:pt x="40" y="28"/>
                      <a:pt x="39" y="28"/>
                      <a:pt x="38" y="28"/>
                    </a:cubicBezTo>
                    <a:cubicBezTo>
                      <a:pt x="37" y="28"/>
                      <a:pt x="35" y="28"/>
                      <a:pt x="35" y="28"/>
                    </a:cubicBezTo>
                    <a:cubicBezTo>
                      <a:pt x="33" y="30"/>
                      <a:pt x="35" y="36"/>
                      <a:pt x="36" y="38"/>
                    </a:cubicBezTo>
                    <a:cubicBezTo>
                      <a:pt x="36" y="39"/>
                      <a:pt x="36" y="40"/>
                      <a:pt x="36" y="40"/>
                    </a:cubicBezTo>
                    <a:cubicBezTo>
                      <a:pt x="36" y="41"/>
                      <a:pt x="35" y="42"/>
                      <a:pt x="34" y="42"/>
                    </a:cubicBezTo>
                    <a:cubicBezTo>
                      <a:pt x="34" y="42"/>
                      <a:pt x="34" y="43"/>
                      <a:pt x="34" y="44"/>
                    </a:cubicBezTo>
                    <a:cubicBezTo>
                      <a:pt x="34" y="45"/>
                      <a:pt x="34" y="46"/>
                      <a:pt x="34" y="46"/>
                    </a:cubicBezTo>
                    <a:cubicBezTo>
                      <a:pt x="35" y="46"/>
                      <a:pt x="36" y="47"/>
                      <a:pt x="36" y="48"/>
                    </a:cubicBezTo>
                    <a:cubicBezTo>
                      <a:pt x="36" y="56"/>
                      <a:pt x="40" y="58"/>
                      <a:pt x="41" y="58"/>
                    </a:cubicBezTo>
                    <a:cubicBezTo>
                      <a:pt x="41" y="58"/>
                      <a:pt x="42" y="59"/>
                      <a:pt x="42" y="60"/>
                    </a:cubicBezTo>
                    <a:cubicBezTo>
                      <a:pt x="42" y="70"/>
                      <a:pt x="42" y="70"/>
                      <a:pt x="42" y="70"/>
                    </a:cubicBezTo>
                    <a:cubicBezTo>
                      <a:pt x="42" y="71"/>
                      <a:pt x="41" y="72"/>
                      <a:pt x="41" y="72"/>
                    </a:cubicBezTo>
                    <a:cubicBezTo>
                      <a:pt x="39" y="73"/>
                      <a:pt x="37" y="73"/>
                      <a:pt x="35" y="74"/>
                    </a:cubicBezTo>
                    <a:cubicBezTo>
                      <a:pt x="28" y="77"/>
                      <a:pt x="20" y="79"/>
                      <a:pt x="16" y="82"/>
                    </a:cubicBezTo>
                    <a:cubicBezTo>
                      <a:pt x="16" y="82"/>
                      <a:pt x="16" y="82"/>
                      <a:pt x="15" y="82"/>
                    </a:cubicBezTo>
                    <a:close/>
                    <a:moveTo>
                      <a:pt x="48" y="4"/>
                    </a:moveTo>
                    <a:cubicBezTo>
                      <a:pt x="24" y="4"/>
                      <a:pt x="4" y="24"/>
                      <a:pt x="4" y="48"/>
                    </a:cubicBezTo>
                    <a:cubicBezTo>
                      <a:pt x="4" y="59"/>
                      <a:pt x="8" y="70"/>
                      <a:pt x="16" y="78"/>
                    </a:cubicBezTo>
                    <a:cubicBezTo>
                      <a:pt x="20" y="75"/>
                      <a:pt x="27" y="73"/>
                      <a:pt x="33" y="70"/>
                    </a:cubicBezTo>
                    <a:cubicBezTo>
                      <a:pt x="35" y="70"/>
                      <a:pt x="36" y="69"/>
                      <a:pt x="38" y="69"/>
                    </a:cubicBezTo>
                    <a:cubicBezTo>
                      <a:pt x="38" y="61"/>
                      <a:pt x="38" y="61"/>
                      <a:pt x="38" y="61"/>
                    </a:cubicBezTo>
                    <a:cubicBezTo>
                      <a:pt x="36" y="60"/>
                      <a:pt x="32" y="57"/>
                      <a:pt x="32" y="49"/>
                    </a:cubicBezTo>
                    <a:cubicBezTo>
                      <a:pt x="30" y="49"/>
                      <a:pt x="30" y="47"/>
                      <a:pt x="30" y="44"/>
                    </a:cubicBezTo>
                    <a:cubicBezTo>
                      <a:pt x="30" y="42"/>
                      <a:pt x="30" y="40"/>
                      <a:pt x="32" y="39"/>
                    </a:cubicBezTo>
                    <a:cubicBezTo>
                      <a:pt x="31" y="35"/>
                      <a:pt x="29" y="29"/>
                      <a:pt x="32" y="26"/>
                    </a:cubicBezTo>
                    <a:cubicBezTo>
                      <a:pt x="33" y="24"/>
                      <a:pt x="35" y="24"/>
                      <a:pt x="37" y="24"/>
                    </a:cubicBezTo>
                    <a:cubicBezTo>
                      <a:pt x="39" y="20"/>
                      <a:pt x="46" y="18"/>
                      <a:pt x="51" y="18"/>
                    </a:cubicBezTo>
                    <a:cubicBezTo>
                      <a:pt x="57" y="18"/>
                      <a:pt x="65" y="20"/>
                      <a:pt x="66" y="26"/>
                    </a:cubicBezTo>
                    <a:cubicBezTo>
                      <a:pt x="67" y="30"/>
                      <a:pt x="65" y="36"/>
                      <a:pt x="64" y="39"/>
                    </a:cubicBezTo>
                    <a:cubicBezTo>
                      <a:pt x="66" y="40"/>
                      <a:pt x="66" y="42"/>
                      <a:pt x="66" y="44"/>
                    </a:cubicBezTo>
                    <a:cubicBezTo>
                      <a:pt x="66" y="47"/>
                      <a:pt x="66" y="49"/>
                      <a:pt x="64" y="49"/>
                    </a:cubicBezTo>
                    <a:cubicBezTo>
                      <a:pt x="64" y="57"/>
                      <a:pt x="60" y="60"/>
                      <a:pt x="58" y="61"/>
                    </a:cubicBezTo>
                    <a:cubicBezTo>
                      <a:pt x="58" y="69"/>
                      <a:pt x="58" y="69"/>
                      <a:pt x="58" y="69"/>
                    </a:cubicBezTo>
                    <a:cubicBezTo>
                      <a:pt x="60" y="69"/>
                      <a:pt x="61" y="70"/>
                      <a:pt x="63" y="70"/>
                    </a:cubicBezTo>
                    <a:cubicBezTo>
                      <a:pt x="70" y="73"/>
                      <a:pt x="76" y="75"/>
                      <a:pt x="80" y="78"/>
                    </a:cubicBezTo>
                    <a:cubicBezTo>
                      <a:pt x="88" y="70"/>
                      <a:pt x="92" y="59"/>
                      <a:pt x="92" y="48"/>
                    </a:cubicBezTo>
                    <a:cubicBezTo>
                      <a:pt x="92" y="24"/>
                      <a:pt x="72"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Freeform 47">
                <a:extLst>
                  <a:ext uri="{FF2B5EF4-FFF2-40B4-BE49-F238E27FC236}">
                    <a16:creationId xmlns:a16="http://schemas.microsoft.com/office/drawing/2014/main" id="{67D2AC67-79B2-4FC2-98A8-3CB49FAC71D5}"/>
                  </a:ext>
                </a:extLst>
              </p:cNvPr>
              <p:cNvSpPr>
                <a:spLocks/>
              </p:cNvSpPr>
              <p:nvPr/>
            </p:nvSpPr>
            <p:spPr bwMode="auto">
              <a:xfrm>
                <a:off x="-469900" y="3746501"/>
                <a:ext cx="265112" cy="65088"/>
              </a:xfrm>
              <a:custGeom>
                <a:avLst/>
                <a:gdLst>
                  <a:gd name="T0" fmla="*/ 34 w 68"/>
                  <a:gd name="T1" fmla="*/ 17 h 17"/>
                  <a:gd name="T2" fmla="*/ 0 w 68"/>
                  <a:gd name="T3" fmla="*/ 3 h 17"/>
                  <a:gd name="T4" fmla="*/ 3 w 68"/>
                  <a:gd name="T5" fmla="*/ 0 h 17"/>
                  <a:gd name="T6" fmla="*/ 34 w 68"/>
                  <a:gd name="T7" fmla="*/ 13 h 17"/>
                  <a:gd name="T8" fmla="*/ 65 w 68"/>
                  <a:gd name="T9" fmla="*/ 0 h 17"/>
                  <a:gd name="T10" fmla="*/ 68 w 68"/>
                  <a:gd name="T11" fmla="*/ 3 h 17"/>
                  <a:gd name="T12" fmla="*/ 34 w 6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68" h="17">
                    <a:moveTo>
                      <a:pt x="34" y="17"/>
                    </a:moveTo>
                    <a:cubicBezTo>
                      <a:pt x="21" y="17"/>
                      <a:pt x="9" y="12"/>
                      <a:pt x="0" y="3"/>
                    </a:cubicBezTo>
                    <a:cubicBezTo>
                      <a:pt x="3" y="0"/>
                      <a:pt x="3" y="0"/>
                      <a:pt x="3" y="0"/>
                    </a:cubicBezTo>
                    <a:cubicBezTo>
                      <a:pt x="11" y="8"/>
                      <a:pt x="22" y="13"/>
                      <a:pt x="34" y="13"/>
                    </a:cubicBezTo>
                    <a:cubicBezTo>
                      <a:pt x="46" y="13"/>
                      <a:pt x="57" y="8"/>
                      <a:pt x="65" y="0"/>
                    </a:cubicBezTo>
                    <a:cubicBezTo>
                      <a:pt x="68" y="3"/>
                      <a:pt x="68" y="3"/>
                      <a:pt x="68" y="3"/>
                    </a:cubicBezTo>
                    <a:cubicBezTo>
                      <a:pt x="59" y="12"/>
                      <a:pt x="47" y="1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7" name="Group 176">
            <a:extLst>
              <a:ext uri="{FF2B5EF4-FFF2-40B4-BE49-F238E27FC236}">
                <a16:creationId xmlns:a16="http://schemas.microsoft.com/office/drawing/2014/main" id="{61B3BF31-A3E7-428A-AA5C-CA9936151361}"/>
              </a:ext>
            </a:extLst>
          </p:cNvPr>
          <p:cNvGrpSpPr/>
          <p:nvPr/>
        </p:nvGrpSpPr>
        <p:grpSpPr>
          <a:xfrm>
            <a:off x="737463" y="3327273"/>
            <a:ext cx="2085479" cy="215444"/>
            <a:chOff x="698361" y="3034373"/>
            <a:chExt cx="2085479" cy="215444"/>
          </a:xfrm>
        </p:grpSpPr>
        <p:sp>
          <p:nvSpPr>
            <p:cNvPr id="117" name="TextBox 116">
              <a:extLst>
                <a:ext uri="{FF2B5EF4-FFF2-40B4-BE49-F238E27FC236}">
                  <a16:creationId xmlns:a16="http://schemas.microsoft.com/office/drawing/2014/main" id="{C6F65731-6003-4E2B-8CAA-066B5E03522D}"/>
                </a:ext>
              </a:extLst>
            </p:cNvPr>
            <p:cNvSpPr txBox="1"/>
            <p:nvPr/>
          </p:nvSpPr>
          <p:spPr>
            <a:xfrm>
              <a:off x="1022550" y="3034373"/>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Libraries</a:t>
              </a:r>
            </a:p>
          </p:txBody>
        </p:sp>
        <p:grpSp>
          <p:nvGrpSpPr>
            <p:cNvPr id="2106" name="Group 2105">
              <a:extLst>
                <a:ext uri="{FF2B5EF4-FFF2-40B4-BE49-F238E27FC236}">
                  <a16:creationId xmlns:a16="http://schemas.microsoft.com/office/drawing/2014/main" id="{5901D3A6-BF18-4F5D-BCD6-9EA2451F5E61}"/>
                </a:ext>
              </a:extLst>
            </p:cNvPr>
            <p:cNvGrpSpPr>
              <a:grpSpLocks noChangeAspect="1"/>
            </p:cNvGrpSpPr>
            <p:nvPr/>
          </p:nvGrpSpPr>
          <p:grpSpPr>
            <a:xfrm>
              <a:off x="698361" y="3041295"/>
              <a:ext cx="152701" cy="201600"/>
              <a:chOff x="-582613" y="3649663"/>
              <a:chExt cx="282575" cy="373062"/>
            </a:xfrm>
            <a:gradFill>
              <a:gsLst>
                <a:gs pos="0">
                  <a:schemeClr val="accent2"/>
                </a:gs>
                <a:gs pos="100000">
                  <a:schemeClr val="accent1"/>
                </a:gs>
              </a:gsLst>
              <a:lin ang="2700000" scaled="0"/>
            </a:gradFill>
          </p:grpSpPr>
          <p:sp>
            <p:nvSpPr>
              <p:cNvPr id="2090" name="Freeform 51">
                <a:extLst>
                  <a:ext uri="{FF2B5EF4-FFF2-40B4-BE49-F238E27FC236}">
                    <a16:creationId xmlns:a16="http://schemas.microsoft.com/office/drawing/2014/main" id="{E86D3BA9-73D0-4CBA-8925-AB4CA2250576}"/>
                  </a:ext>
                </a:extLst>
              </p:cNvPr>
              <p:cNvSpPr>
                <a:spLocks noEditPoints="1"/>
              </p:cNvSpPr>
              <p:nvPr/>
            </p:nvSpPr>
            <p:spPr bwMode="auto">
              <a:xfrm>
                <a:off x="-582613" y="3649663"/>
                <a:ext cx="282575" cy="373062"/>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70 w 72"/>
                  <a:gd name="T11" fmla="*/ 0 h 96"/>
                  <a:gd name="T12" fmla="*/ 72 w 72"/>
                  <a:gd name="T13" fmla="*/ 2 h 96"/>
                  <a:gd name="T14" fmla="*/ 72 w 72"/>
                  <a:gd name="T15" fmla="*/ 94 h 96"/>
                  <a:gd name="T16" fmla="*/ 70 w 72"/>
                  <a:gd name="T17" fmla="*/ 96 h 96"/>
                  <a:gd name="T18" fmla="*/ 4 w 72"/>
                  <a:gd name="T19" fmla="*/ 92 h 96"/>
                  <a:gd name="T20" fmla="*/ 68 w 72"/>
                  <a:gd name="T21" fmla="*/ 92 h 96"/>
                  <a:gd name="T22" fmla="*/ 68 w 72"/>
                  <a:gd name="T23" fmla="*/ 4 h 96"/>
                  <a:gd name="T24" fmla="*/ 4 w 72"/>
                  <a:gd name="T25" fmla="*/ 4 h 96"/>
                  <a:gd name="T26" fmla="*/ 4 w 72"/>
                  <a:gd name="T2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70" y="0"/>
                      <a:pt x="70" y="0"/>
                      <a:pt x="70" y="0"/>
                    </a:cubicBezTo>
                    <a:cubicBezTo>
                      <a:pt x="71" y="0"/>
                      <a:pt x="72" y="1"/>
                      <a:pt x="72" y="2"/>
                    </a:cubicBezTo>
                    <a:cubicBezTo>
                      <a:pt x="72" y="94"/>
                      <a:pt x="72" y="94"/>
                      <a:pt x="72" y="94"/>
                    </a:cubicBezTo>
                    <a:cubicBezTo>
                      <a:pt x="72" y="95"/>
                      <a:pt x="71" y="96"/>
                      <a:pt x="70" y="96"/>
                    </a:cubicBezTo>
                    <a:close/>
                    <a:moveTo>
                      <a:pt x="4" y="92"/>
                    </a:moveTo>
                    <a:cubicBezTo>
                      <a:pt x="68" y="92"/>
                      <a:pt x="68" y="92"/>
                      <a:pt x="68" y="92"/>
                    </a:cubicBezTo>
                    <a:cubicBezTo>
                      <a:pt x="68" y="4"/>
                      <a:pt x="68" y="4"/>
                      <a:pt x="68"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Freeform 52">
                <a:extLst>
                  <a:ext uri="{FF2B5EF4-FFF2-40B4-BE49-F238E27FC236}">
                    <a16:creationId xmlns:a16="http://schemas.microsoft.com/office/drawing/2014/main" id="{BBFFE739-4620-481B-8E2D-969BA6985D14}"/>
                  </a:ext>
                </a:extLst>
              </p:cNvPr>
              <p:cNvSpPr>
                <a:spLocks noEditPoints="1"/>
              </p:cNvSpPr>
              <p:nvPr/>
            </p:nvSpPr>
            <p:spPr bwMode="auto">
              <a:xfrm>
                <a:off x="-504826" y="3681413"/>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Freeform 53">
                <a:extLst>
                  <a:ext uri="{FF2B5EF4-FFF2-40B4-BE49-F238E27FC236}">
                    <a16:creationId xmlns:a16="http://schemas.microsoft.com/office/drawing/2014/main" id="{4FE8EA05-6F9D-43B7-BB21-8DDFCDE825B5}"/>
                  </a:ext>
                </a:extLst>
              </p:cNvPr>
              <p:cNvSpPr>
                <a:spLocks noEditPoints="1"/>
              </p:cNvSpPr>
              <p:nvPr/>
            </p:nvSpPr>
            <p:spPr bwMode="auto">
              <a:xfrm>
                <a:off x="-504826" y="3789363"/>
                <a:ext cx="127000" cy="93662"/>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Freeform 54">
                <a:extLst>
                  <a:ext uri="{FF2B5EF4-FFF2-40B4-BE49-F238E27FC236}">
                    <a16:creationId xmlns:a16="http://schemas.microsoft.com/office/drawing/2014/main" id="{DF427472-8E5C-495A-B2AD-7E79000EA419}"/>
                  </a:ext>
                </a:extLst>
              </p:cNvPr>
              <p:cNvSpPr>
                <a:spLocks noEditPoints="1"/>
              </p:cNvSpPr>
              <p:nvPr/>
            </p:nvSpPr>
            <p:spPr bwMode="auto">
              <a:xfrm>
                <a:off x="-504826" y="3898900"/>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Freeform 55">
                <a:extLst>
                  <a:ext uri="{FF2B5EF4-FFF2-40B4-BE49-F238E27FC236}">
                    <a16:creationId xmlns:a16="http://schemas.microsoft.com/office/drawing/2014/main" id="{E10EC1A7-84A2-4CF3-B6A2-E85B1D7F2905}"/>
                  </a:ext>
                </a:extLst>
              </p:cNvPr>
              <p:cNvSpPr>
                <a:spLocks/>
              </p:cNvSpPr>
              <p:nvPr/>
            </p:nvSpPr>
            <p:spPr bwMode="auto">
              <a:xfrm>
                <a:off x="-550863"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Freeform 56">
                <a:extLst>
                  <a:ext uri="{FF2B5EF4-FFF2-40B4-BE49-F238E27FC236}">
                    <a16:creationId xmlns:a16="http://schemas.microsoft.com/office/drawing/2014/main" id="{5893021A-A8B5-473E-B7E9-E2AF0950234F}"/>
                  </a:ext>
                </a:extLst>
              </p:cNvPr>
              <p:cNvSpPr>
                <a:spLocks/>
              </p:cNvSpPr>
              <p:nvPr/>
            </p:nvSpPr>
            <p:spPr bwMode="auto">
              <a:xfrm>
                <a:off x="-550863"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Freeform 57">
                <a:extLst>
                  <a:ext uri="{FF2B5EF4-FFF2-40B4-BE49-F238E27FC236}">
                    <a16:creationId xmlns:a16="http://schemas.microsoft.com/office/drawing/2014/main" id="{402A112C-6563-42CD-BC23-69BC990A8CA7}"/>
                  </a:ext>
                </a:extLst>
              </p:cNvPr>
              <p:cNvSpPr>
                <a:spLocks/>
              </p:cNvSpPr>
              <p:nvPr/>
            </p:nvSpPr>
            <p:spPr bwMode="auto">
              <a:xfrm>
                <a:off x="-550863"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Freeform 58">
                <a:extLst>
                  <a:ext uri="{FF2B5EF4-FFF2-40B4-BE49-F238E27FC236}">
                    <a16:creationId xmlns:a16="http://schemas.microsoft.com/office/drawing/2014/main" id="{77119A48-50FE-4105-B01B-415FCE9B73C5}"/>
                  </a:ext>
                </a:extLst>
              </p:cNvPr>
              <p:cNvSpPr>
                <a:spLocks/>
              </p:cNvSpPr>
              <p:nvPr/>
            </p:nvSpPr>
            <p:spPr bwMode="auto">
              <a:xfrm>
                <a:off x="-550863"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Freeform 59">
                <a:extLst>
                  <a:ext uri="{FF2B5EF4-FFF2-40B4-BE49-F238E27FC236}">
                    <a16:creationId xmlns:a16="http://schemas.microsoft.com/office/drawing/2014/main" id="{266FB4EA-D038-4C07-B66E-3870F6687A7B}"/>
                  </a:ext>
                </a:extLst>
              </p:cNvPr>
              <p:cNvSpPr>
                <a:spLocks/>
              </p:cNvSpPr>
              <p:nvPr/>
            </p:nvSpPr>
            <p:spPr bwMode="auto">
              <a:xfrm>
                <a:off x="-550863"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Freeform 60">
                <a:extLst>
                  <a:ext uri="{FF2B5EF4-FFF2-40B4-BE49-F238E27FC236}">
                    <a16:creationId xmlns:a16="http://schemas.microsoft.com/office/drawing/2014/main" id="{585194A3-652F-41E9-A72C-E0AB7BB5502C}"/>
                  </a:ext>
                </a:extLst>
              </p:cNvPr>
              <p:cNvSpPr>
                <a:spLocks/>
              </p:cNvSpPr>
              <p:nvPr/>
            </p:nvSpPr>
            <p:spPr bwMode="auto">
              <a:xfrm>
                <a:off x="-550863"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Freeform 61">
                <a:extLst>
                  <a:ext uri="{FF2B5EF4-FFF2-40B4-BE49-F238E27FC236}">
                    <a16:creationId xmlns:a16="http://schemas.microsoft.com/office/drawing/2014/main" id="{01CD788C-72C5-44D3-BB3D-F8C311A55C92}"/>
                  </a:ext>
                </a:extLst>
              </p:cNvPr>
              <p:cNvSpPr>
                <a:spLocks/>
              </p:cNvSpPr>
              <p:nvPr/>
            </p:nvSpPr>
            <p:spPr bwMode="auto">
              <a:xfrm>
                <a:off x="-363538"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Freeform 62">
                <a:extLst>
                  <a:ext uri="{FF2B5EF4-FFF2-40B4-BE49-F238E27FC236}">
                    <a16:creationId xmlns:a16="http://schemas.microsoft.com/office/drawing/2014/main" id="{DD08BFB3-C0E3-4A1B-B3B4-94222F3D1B81}"/>
                  </a:ext>
                </a:extLst>
              </p:cNvPr>
              <p:cNvSpPr>
                <a:spLocks/>
              </p:cNvSpPr>
              <p:nvPr/>
            </p:nvSpPr>
            <p:spPr bwMode="auto">
              <a:xfrm>
                <a:off x="-363538"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Freeform 63">
                <a:extLst>
                  <a:ext uri="{FF2B5EF4-FFF2-40B4-BE49-F238E27FC236}">
                    <a16:creationId xmlns:a16="http://schemas.microsoft.com/office/drawing/2014/main" id="{7370070C-8354-4944-826E-4F4706A0996D}"/>
                  </a:ext>
                </a:extLst>
              </p:cNvPr>
              <p:cNvSpPr>
                <a:spLocks/>
              </p:cNvSpPr>
              <p:nvPr/>
            </p:nvSpPr>
            <p:spPr bwMode="auto">
              <a:xfrm>
                <a:off x="-363538"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Freeform 64">
                <a:extLst>
                  <a:ext uri="{FF2B5EF4-FFF2-40B4-BE49-F238E27FC236}">
                    <a16:creationId xmlns:a16="http://schemas.microsoft.com/office/drawing/2014/main" id="{CD40DB7B-BCF5-46F9-B4E8-6F842A68B6A8}"/>
                  </a:ext>
                </a:extLst>
              </p:cNvPr>
              <p:cNvSpPr>
                <a:spLocks/>
              </p:cNvSpPr>
              <p:nvPr/>
            </p:nvSpPr>
            <p:spPr bwMode="auto">
              <a:xfrm>
                <a:off x="-363538"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Freeform 65">
                <a:extLst>
                  <a:ext uri="{FF2B5EF4-FFF2-40B4-BE49-F238E27FC236}">
                    <a16:creationId xmlns:a16="http://schemas.microsoft.com/office/drawing/2014/main" id="{C48FBC6F-2166-4F63-91E0-3286A6ADF513}"/>
                  </a:ext>
                </a:extLst>
              </p:cNvPr>
              <p:cNvSpPr>
                <a:spLocks/>
              </p:cNvSpPr>
              <p:nvPr/>
            </p:nvSpPr>
            <p:spPr bwMode="auto">
              <a:xfrm>
                <a:off x="-363538"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Freeform 66">
                <a:extLst>
                  <a:ext uri="{FF2B5EF4-FFF2-40B4-BE49-F238E27FC236}">
                    <a16:creationId xmlns:a16="http://schemas.microsoft.com/office/drawing/2014/main" id="{C24DBFAF-D93E-491A-9316-96227C051302}"/>
                  </a:ext>
                </a:extLst>
              </p:cNvPr>
              <p:cNvSpPr>
                <a:spLocks/>
              </p:cNvSpPr>
              <p:nvPr/>
            </p:nvSpPr>
            <p:spPr bwMode="auto">
              <a:xfrm>
                <a:off x="-363538"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8" name="Group 177">
            <a:extLst>
              <a:ext uri="{FF2B5EF4-FFF2-40B4-BE49-F238E27FC236}">
                <a16:creationId xmlns:a16="http://schemas.microsoft.com/office/drawing/2014/main" id="{37F6E39B-C53B-469A-8808-9309240C513A}"/>
              </a:ext>
            </a:extLst>
          </p:cNvPr>
          <p:cNvGrpSpPr/>
          <p:nvPr/>
        </p:nvGrpSpPr>
        <p:grpSpPr>
          <a:xfrm>
            <a:off x="707348" y="3829765"/>
            <a:ext cx="2115594" cy="215444"/>
            <a:chOff x="668246" y="3522227"/>
            <a:chExt cx="2115594" cy="215444"/>
          </a:xfrm>
        </p:grpSpPr>
        <p:sp>
          <p:nvSpPr>
            <p:cNvPr id="129" name="TextBox 128">
              <a:extLst>
                <a:ext uri="{FF2B5EF4-FFF2-40B4-BE49-F238E27FC236}">
                  <a16:creationId xmlns:a16="http://schemas.microsoft.com/office/drawing/2014/main" id="{7C6C2B63-B002-4F4E-9AFC-EC4BFAC167C1}"/>
                </a:ext>
              </a:extLst>
            </p:cNvPr>
            <p:cNvSpPr txBox="1"/>
            <p:nvPr/>
          </p:nvSpPr>
          <p:spPr>
            <a:xfrm>
              <a:off x="1022550" y="3522227"/>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Insights</a:t>
              </a:r>
            </a:p>
          </p:txBody>
        </p:sp>
        <p:grpSp>
          <p:nvGrpSpPr>
            <p:cNvPr id="66" name="Group 65">
              <a:extLst>
                <a:ext uri="{FF2B5EF4-FFF2-40B4-BE49-F238E27FC236}">
                  <a16:creationId xmlns:a16="http://schemas.microsoft.com/office/drawing/2014/main" id="{2F914102-1485-4844-A855-5F0116BD7B5A}"/>
                </a:ext>
              </a:extLst>
            </p:cNvPr>
            <p:cNvGrpSpPr>
              <a:grpSpLocks noChangeAspect="1"/>
            </p:cNvGrpSpPr>
            <p:nvPr/>
          </p:nvGrpSpPr>
          <p:grpSpPr>
            <a:xfrm>
              <a:off x="668246" y="3523029"/>
              <a:ext cx="212930" cy="213840"/>
              <a:chOff x="-596900" y="3533775"/>
              <a:chExt cx="371475" cy="373063"/>
            </a:xfrm>
            <a:gradFill>
              <a:gsLst>
                <a:gs pos="0">
                  <a:schemeClr val="accent2"/>
                </a:gs>
                <a:gs pos="100000">
                  <a:schemeClr val="accent1"/>
                </a:gs>
              </a:gsLst>
              <a:lin ang="2700000" scaled="0"/>
            </a:gradFill>
          </p:grpSpPr>
          <p:sp>
            <p:nvSpPr>
              <p:cNvPr id="2110" name="Freeform 70">
                <a:extLst>
                  <a:ext uri="{FF2B5EF4-FFF2-40B4-BE49-F238E27FC236}">
                    <a16:creationId xmlns:a16="http://schemas.microsoft.com/office/drawing/2014/main" id="{F4C6C0AB-C743-4ABA-940F-52C8EBEEC83C}"/>
                  </a:ext>
                </a:extLst>
              </p:cNvPr>
              <p:cNvSpPr>
                <a:spLocks/>
              </p:cNvSpPr>
              <p:nvPr/>
            </p:nvSpPr>
            <p:spPr bwMode="auto">
              <a:xfrm>
                <a:off x="-476250" y="3622675"/>
                <a:ext cx="130175" cy="117475"/>
              </a:xfrm>
              <a:custGeom>
                <a:avLst/>
                <a:gdLst>
                  <a:gd name="T0" fmla="*/ 12 w 34"/>
                  <a:gd name="T1" fmla="*/ 30 h 30"/>
                  <a:gd name="T2" fmla="*/ 11 w 34"/>
                  <a:gd name="T3" fmla="*/ 29 h 30"/>
                  <a:gd name="T4" fmla="*/ 0 w 34"/>
                  <a:gd name="T5" fmla="*/ 18 h 30"/>
                  <a:gd name="T6" fmla="*/ 0 w 34"/>
                  <a:gd name="T7" fmla="*/ 16 h 30"/>
                  <a:gd name="T8" fmla="*/ 3 w 34"/>
                  <a:gd name="T9" fmla="*/ 16 h 30"/>
                  <a:gd name="T10" fmla="*/ 12 w 34"/>
                  <a:gd name="T11" fmla="*/ 25 h 30"/>
                  <a:gd name="T12" fmla="*/ 31 w 34"/>
                  <a:gd name="T13" fmla="*/ 1 h 30"/>
                  <a:gd name="T14" fmla="*/ 33 w 34"/>
                  <a:gd name="T15" fmla="*/ 1 h 30"/>
                  <a:gd name="T16" fmla="*/ 34 w 34"/>
                  <a:gd name="T17" fmla="*/ 4 h 30"/>
                  <a:gd name="T18" fmla="*/ 14 w 34"/>
                  <a:gd name="T19" fmla="*/ 29 h 30"/>
                  <a:gd name="T20" fmla="*/ 13 w 34"/>
                  <a:gd name="T21" fmla="*/ 30 h 30"/>
                  <a:gd name="T22" fmla="*/ 12 w 34"/>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0">
                    <a:moveTo>
                      <a:pt x="12" y="30"/>
                    </a:moveTo>
                    <a:cubicBezTo>
                      <a:pt x="12" y="30"/>
                      <a:pt x="11" y="29"/>
                      <a:pt x="11" y="29"/>
                    </a:cubicBezTo>
                    <a:cubicBezTo>
                      <a:pt x="0" y="18"/>
                      <a:pt x="0" y="18"/>
                      <a:pt x="0" y="18"/>
                    </a:cubicBezTo>
                    <a:cubicBezTo>
                      <a:pt x="0" y="18"/>
                      <a:pt x="0" y="16"/>
                      <a:pt x="0" y="16"/>
                    </a:cubicBezTo>
                    <a:cubicBezTo>
                      <a:pt x="1" y="15"/>
                      <a:pt x="2" y="15"/>
                      <a:pt x="3" y="16"/>
                    </a:cubicBezTo>
                    <a:cubicBezTo>
                      <a:pt x="12" y="25"/>
                      <a:pt x="12" y="25"/>
                      <a:pt x="12" y="25"/>
                    </a:cubicBezTo>
                    <a:cubicBezTo>
                      <a:pt x="31" y="1"/>
                      <a:pt x="31" y="1"/>
                      <a:pt x="31" y="1"/>
                    </a:cubicBezTo>
                    <a:cubicBezTo>
                      <a:pt x="31" y="0"/>
                      <a:pt x="33" y="0"/>
                      <a:pt x="33" y="1"/>
                    </a:cubicBezTo>
                    <a:cubicBezTo>
                      <a:pt x="34" y="2"/>
                      <a:pt x="34" y="3"/>
                      <a:pt x="34" y="4"/>
                    </a:cubicBezTo>
                    <a:cubicBezTo>
                      <a:pt x="14" y="29"/>
                      <a:pt x="14" y="29"/>
                      <a:pt x="14" y="29"/>
                    </a:cubicBezTo>
                    <a:cubicBezTo>
                      <a:pt x="14" y="29"/>
                      <a:pt x="13" y="30"/>
                      <a:pt x="13" y="30"/>
                    </a:cubicBezTo>
                    <a:cubicBezTo>
                      <a:pt x="12"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Freeform 71">
                <a:extLst>
                  <a:ext uri="{FF2B5EF4-FFF2-40B4-BE49-F238E27FC236}">
                    <a16:creationId xmlns:a16="http://schemas.microsoft.com/office/drawing/2014/main" id="{3AE7E8A1-5458-4F89-88D9-A34414634D05}"/>
                  </a:ext>
                </a:extLst>
              </p:cNvPr>
              <p:cNvSpPr>
                <a:spLocks/>
              </p:cNvSpPr>
              <p:nvPr/>
            </p:nvSpPr>
            <p:spPr bwMode="auto">
              <a:xfrm>
                <a:off x="-596900" y="3748088"/>
                <a:ext cx="147638" cy="158750"/>
              </a:xfrm>
              <a:custGeom>
                <a:avLst/>
                <a:gdLst>
                  <a:gd name="T0" fmla="*/ 23 w 38"/>
                  <a:gd name="T1" fmla="*/ 41 h 41"/>
                  <a:gd name="T2" fmla="*/ 23 w 38"/>
                  <a:gd name="T3" fmla="*/ 41 h 41"/>
                  <a:gd name="T4" fmla="*/ 21 w 38"/>
                  <a:gd name="T5" fmla="*/ 40 h 41"/>
                  <a:gd name="T6" fmla="*/ 16 w 38"/>
                  <a:gd name="T7" fmla="*/ 27 h 41"/>
                  <a:gd name="T8" fmla="*/ 2 w 38"/>
                  <a:gd name="T9" fmla="*/ 29 h 41"/>
                  <a:gd name="T10" fmla="*/ 0 w 38"/>
                  <a:gd name="T11" fmla="*/ 28 h 41"/>
                  <a:gd name="T12" fmla="*/ 0 w 38"/>
                  <a:gd name="T13" fmla="*/ 26 h 41"/>
                  <a:gd name="T14" fmla="*/ 15 w 38"/>
                  <a:gd name="T15" fmla="*/ 0 h 41"/>
                  <a:gd name="T16" fmla="*/ 19 w 38"/>
                  <a:gd name="T17" fmla="*/ 2 h 41"/>
                  <a:gd name="T18" fmla="*/ 6 w 38"/>
                  <a:gd name="T19" fmla="*/ 24 h 41"/>
                  <a:gd name="T20" fmla="*/ 17 w 38"/>
                  <a:gd name="T21" fmla="*/ 22 h 41"/>
                  <a:gd name="T22" fmla="*/ 19 w 38"/>
                  <a:gd name="T23" fmla="*/ 24 h 41"/>
                  <a:gd name="T24" fmla="*/ 23 w 38"/>
                  <a:gd name="T25" fmla="*/ 34 h 41"/>
                  <a:gd name="T26" fmla="*/ 34 w 38"/>
                  <a:gd name="T27" fmla="*/ 16 h 41"/>
                  <a:gd name="T28" fmla="*/ 38 w 38"/>
                  <a:gd name="T29" fmla="*/ 18 h 41"/>
                  <a:gd name="T30" fmla="*/ 24 w 38"/>
                  <a:gd name="T31" fmla="*/ 40 h 41"/>
                  <a:gd name="T32" fmla="*/ 23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23" y="41"/>
                    </a:moveTo>
                    <a:cubicBezTo>
                      <a:pt x="23" y="41"/>
                      <a:pt x="23" y="41"/>
                      <a:pt x="23" y="41"/>
                    </a:cubicBezTo>
                    <a:cubicBezTo>
                      <a:pt x="22" y="41"/>
                      <a:pt x="21" y="40"/>
                      <a:pt x="21" y="40"/>
                    </a:cubicBezTo>
                    <a:cubicBezTo>
                      <a:pt x="16" y="27"/>
                      <a:pt x="16" y="27"/>
                      <a:pt x="16" y="27"/>
                    </a:cubicBezTo>
                    <a:cubicBezTo>
                      <a:pt x="2" y="29"/>
                      <a:pt x="2" y="29"/>
                      <a:pt x="2" y="29"/>
                    </a:cubicBezTo>
                    <a:cubicBezTo>
                      <a:pt x="2" y="29"/>
                      <a:pt x="1" y="29"/>
                      <a:pt x="0" y="28"/>
                    </a:cubicBezTo>
                    <a:cubicBezTo>
                      <a:pt x="0" y="27"/>
                      <a:pt x="0" y="27"/>
                      <a:pt x="0" y="26"/>
                    </a:cubicBezTo>
                    <a:cubicBezTo>
                      <a:pt x="15" y="0"/>
                      <a:pt x="15" y="0"/>
                      <a:pt x="15" y="0"/>
                    </a:cubicBezTo>
                    <a:cubicBezTo>
                      <a:pt x="19" y="2"/>
                      <a:pt x="19" y="2"/>
                      <a:pt x="19" y="2"/>
                    </a:cubicBezTo>
                    <a:cubicBezTo>
                      <a:pt x="6" y="24"/>
                      <a:pt x="6" y="24"/>
                      <a:pt x="6" y="24"/>
                    </a:cubicBezTo>
                    <a:cubicBezTo>
                      <a:pt x="17" y="22"/>
                      <a:pt x="17" y="22"/>
                      <a:pt x="17" y="22"/>
                    </a:cubicBezTo>
                    <a:cubicBezTo>
                      <a:pt x="18" y="22"/>
                      <a:pt x="19" y="23"/>
                      <a:pt x="19" y="24"/>
                    </a:cubicBezTo>
                    <a:cubicBezTo>
                      <a:pt x="23" y="34"/>
                      <a:pt x="23" y="34"/>
                      <a:pt x="23" y="34"/>
                    </a:cubicBezTo>
                    <a:cubicBezTo>
                      <a:pt x="34" y="16"/>
                      <a:pt x="34" y="16"/>
                      <a:pt x="34" y="16"/>
                    </a:cubicBezTo>
                    <a:cubicBezTo>
                      <a:pt x="38" y="18"/>
                      <a:pt x="38" y="18"/>
                      <a:pt x="38" y="18"/>
                    </a:cubicBezTo>
                    <a:cubicBezTo>
                      <a:pt x="24" y="40"/>
                      <a:pt x="24" y="40"/>
                      <a:pt x="24" y="40"/>
                    </a:cubicBezTo>
                    <a:cubicBezTo>
                      <a:pt x="24" y="41"/>
                      <a:pt x="23" y="41"/>
                      <a:pt x="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2">
                <a:extLst>
                  <a:ext uri="{FF2B5EF4-FFF2-40B4-BE49-F238E27FC236}">
                    <a16:creationId xmlns:a16="http://schemas.microsoft.com/office/drawing/2014/main" id="{EF12CCA8-D2C0-448B-B024-2C5985EE9224}"/>
                  </a:ext>
                </a:extLst>
              </p:cNvPr>
              <p:cNvSpPr>
                <a:spLocks/>
              </p:cNvSpPr>
              <p:nvPr/>
            </p:nvSpPr>
            <p:spPr bwMode="auto">
              <a:xfrm>
                <a:off x="-373063" y="3748088"/>
                <a:ext cx="147638" cy="158750"/>
              </a:xfrm>
              <a:custGeom>
                <a:avLst/>
                <a:gdLst>
                  <a:gd name="T0" fmla="*/ 15 w 38"/>
                  <a:gd name="T1" fmla="*/ 41 h 41"/>
                  <a:gd name="T2" fmla="*/ 14 w 38"/>
                  <a:gd name="T3" fmla="*/ 40 h 41"/>
                  <a:gd name="T4" fmla="*/ 0 w 38"/>
                  <a:gd name="T5" fmla="*/ 18 h 41"/>
                  <a:gd name="T6" fmla="*/ 4 w 38"/>
                  <a:gd name="T7" fmla="*/ 16 h 41"/>
                  <a:gd name="T8" fmla="*/ 15 w 38"/>
                  <a:gd name="T9" fmla="*/ 34 h 41"/>
                  <a:gd name="T10" fmla="*/ 19 w 38"/>
                  <a:gd name="T11" fmla="*/ 24 h 41"/>
                  <a:gd name="T12" fmla="*/ 21 w 38"/>
                  <a:gd name="T13" fmla="*/ 22 h 41"/>
                  <a:gd name="T14" fmla="*/ 32 w 38"/>
                  <a:gd name="T15" fmla="*/ 24 h 41"/>
                  <a:gd name="T16" fmla="*/ 19 w 38"/>
                  <a:gd name="T17" fmla="*/ 2 h 41"/>
                  <a:gd name="T18" fmla="*/ 23 w 38"/>
                  <a:gd name="T19" fmla="*/ 0 h 41"/>
                  <a:gd name="T20" fmla="*/ 38 w 38"/>
                  <a:gd name="T21" fmla="*/ 26 h 41"/>
                  <a:gd name="T22" fmla="*/ 38 w 38"/>
                  <a:gd name="T23" fmla="*/ 28 h 41"/>
                  <a:gd name="T24" fmla="*/ 36 w 38"/>
                  <a:gd name="T25" fmla="*/ 29 h 41"/>
                  <a:gd name="T26" fmla="*/ 22 w 38"/>
                  <a:gd name="T27" fmla="*/ 27 h 41"/>
                  <a:gd name="T28" fmla="*/ 17 w 38"/>
                  <a:gd name="T29" fmla="*/ 40 h 41"/>
                  <a:gd name="T30" fmla="*/ 15 w 38"/>
                  <a:gd name="T31" fmla="*/ 41 h 41"/>
                  <a:gd name="T32" fmla="*/ 15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15" y="41"/>
                    </a:moveTo>
                    <a:cubicBezTo>
                      <a:pt x="15" y="41"/>
                      <a:pt x="14" y="41"/>
                      <a:pt x="14" y="40"/>
                    </a:cubicBezTo>
                    <a:cubicBezTo>
                      <a:pt x="0" y="18"/>
                      <a:pt x="0" y="18"/>
                      <a:pt x="0" y="18"/>
                    </a:cubicBezTo>
                    <a:cubicBezTo>
                      <a:pt x="4" y="16"/>
                      <a:pt x="4" y="16"/>
                      <a:pt x="4" y="16"/>
                    </a:cubicBezTo>
                    <a:cubicBezTo>
                      <a:pt x="15" y="34"/>
                      <a:pt x="15" y="34"/>
                      <a:pt x="15" y="34"/>
                    </a:cubicBezTo>
                    <a:cubicBezTo>
                      <a:pt x="19" y="24"/>
                      <a:pt x="19" y="24"/>
                      <a:pt x="19" y="24"/>
                    </a:cubicBezTo>
                    <a:cubicBezTo>
                      <a:pt x="19" y="23"/>
                      <a:pt x="20" y="22"/>
                      <a:pt x="21" y="22"/>
                    </a:cubicBezTo>
                    <a:cubicBezTo>
                      <a:pt x="32" y="24"/>
                      <a:pt x="32" y="24"/>
                      <a:pt x="32" y="24"/>
                    </a:cubicBezTo>
                    <a:cubicBezTo>
                      <a:pt x="19" y="2"/>
                      <a:pt x="19" y="2"/>
                      <a:pt x="19" y="2"/>
                    </a:cubicBezTo>
                    <a:cubicBezTo>
                      <a:pt x="23" y="0"/>
                      <a:pt x="23" y="0"/>
                      <a:pt x="23" y="0"/>
                    </a:cubicBezTo>
                    <a:cubicBezTo>
                      <a:pt x="38" y="26"/>
                      <a:pt x="38" y="26"/>
                      <a:pt x="38" y="26"/>
                    </a:cubicBezTo>
                    <a:cubicBezTo>
                      <a:pt x="38" y="27"/>
                      <a:pt x="38" y="27"/>
                      <a:pt x="38" y="28"/>
                    </a:cubicBezTo>
                    <a:cubicBezTo>
                      <a:pt x="37" y="29"/>
                      <a:pt x="36" y="29"/>
                      <a:pt x="36" y="29"/>
                    </a:cubicBezTo>
                    <a:cubicBezTo>
                      <a:pt x="22" y="27"/>
                      <a:pt x="22" y="27"/>
                      <a:pt x="22" y="27"/>
                    </a:cubicBezTo>
                    <a:cubicBezTo>
                      <a:pt x="17" y="40"/>
                      <a:pt x="17" y="40"/>
                      <a:pt x="17" y="40"/>
                    </a:cubicBezTo>
                    <a:cubicBezTo>
                      <a:pt x="17" y="40"/>
                      <a:pt x="16" y="41"/>
                      <a:pt x="15" y="41"/>
                    </a:cubicBezTo>
                    <a:cubicBezTo>
                      <a:pt x="15" y="41"/>
                      <a:pt x="15" y="41"/>
                      <a:pt x="1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3">
                <a:extLst>
                  <a:ext uri="{FF2B5EF4-FFF2-40B4-BE49-F238E27FC236}">
                    <a16:creationId xmlns:a16="http://schemas.microsoft.com/office/drawing/2014/main" id="{70F860E1-2A34-477F-B583-4B12DFF61A91}"/>
                  </a:ext>
                </a:extLst>
              </p:cNvPr>
              <p:cNvSpPr>
                <a:spLocks noEditPoints="1"/>
              </p:cNvSpPr>
              <p:nvPr/>
            </p:nvSpPr>
            <p:spPr bwMode="auto">
              <a:xfrm>
                <a:off x="-558800" y="3533775"/>
                <a:ext cx="295275" cy="295275"/>
              </a:xfrm>
              <a:custGeom>
                <a:avLst/>
                <a:gdLst>
                  <a:gd name="T0" fmla="*/ 38 w 76"/>
                  <a:gd name="T1" fmla="*/ 76 h 76"/>
                  <a:gd name="T2" fmla="*/ 0 w 76"/>
                  <a:gd name="T3" fmla="*/ 38 h 76"/>
                  <a:gd name="T4" fmla="*/ 38 w 76"/>
                  <a:gd name="T5" fmla="*/ 0 h 76"/>
                  <a:gd name="T6" fmla="*/ 76 w 76"/>
                  <a:gd name="T7" fmla="*/ 38 h 76"/>
                  <a:gd name="T8" fmla="*/ 38 w 76"/>
                  <a:gd name="T9" fmla="*/ 76 h 76"/>
                  <a:gd name="T10" fmla="*/ 38 w 76"/>
                  <a:gd name="T11" fmla="*/ 4 h 76"/>
                  <a:gd name="T12" fmla="*/ 4 w 76"/>
                  <a:gd name="T13" fmla="*/ 38 h 76"/>
                  <a:gd name="T14" fmla="*/ 38 w 76"/>
                  <a:gd name="T15" fmla="*/ 72 h 76"/>
                  <a:gd name="T16" fmla="*/ 72 w 76"/>
                  <a:gd name="T17" fmla="*/ 38 h 76"/>
                  <a:gd name="T18" fmla="*/ 38 w 76"/>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76"/>
                    </a:moveTo>
                    <a:cubicBezTo>
                      <a:pt x="17" y="76"/>
                      <a:pt x="0" y="59"/>
                      <a:pt x="0" y="38"/>
                    </a:cubicBezTo>
                    <a:cubicBezTo>
                      <a:pt x="0" y="17"/>
                      <a:pt x="17" y="0"/>
                      <a:pt x="38" y="0"/>
                    </a:cubicBezTo>
                    <a:cubicBezTo>
                      <a:pt x="59" y="0"/>
                      <a:pt x="76" y="17"/>
                      <a:pt x="76" y="38"/>
                    </a:cubicBezTo>
                    <a:cubicBezTo>
                      <a:pt x="76" y="59"/>
                      <a:pt x="59" y="76"/>
                      <a:pt x="38" y="76"/>
                    </a:cubicBezTo>
                    <a:close/>
                    <a:moveTo>
                      <a:pt x="38" y="4"/>
                    </a:moveTo>
                    <a:cubicBezTo>
                      <a:pt x="19" y="4"/>
                      <a:pt x="4" y="19"/>
                      <a:pt x="4" y="38"/>
                    </a:cubicBezTo>
                    <a:cubicBezTo>
                      <a:pt x="4" y="57"/>
                      <a:pt x="19" y="72"/>
                      <a:pt x="38" y="72"/>
                    </a:cubicBezTo>
                    <a:cubicBezTo>
                      <a:pt x="57" y="72"/>
                      <a:pt x="72" y="57"/>
                      <a:pt x="72" y="38"/>
                    </a:cubicBezTo>
                    <a:cubicBezTo>
                      <a:pt x="72" y="19"/>
                      <a:pt x="57"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9" name="Group 178">
            <a:extLst>
              <a:ext uri="{FF2B5EF4-FFF2-40B4-BE49-F238E27FC236}">
                <a16:creationId xmlns:a16="http://schemas.microsoft.com/office/drawing/2014/main" id="{D910657B-369E-4D15-9BD1-CA8EA9430E95}"/>
              </a:ext>
            </a:extLst>
          </p:cNvPr>
          <p:cNvGrpSpPr/>
          <p:nvPr/>
        </p:nvGrpSpPr>
        <p:grpSpPr>
          <a:xfrm>
            <a:off x="733158" y="4332257"/>
            <a:ext cx="2089784" cy="215444"/>
            <a:chOff x="694056" y="4001583"/>
            <a:chExt cx="2089784" cy="215444"/>
          </a:xfrm>
        </p:grpSpPr>
        <p:sp>
          <p:nvSpPr>
            <p:cNvPr id="141" name="TextBox 140">
              <a:extLst>
                <a:ext uri="{FF2B5EF4-FFF2-40B4-BE49-F238E27FC236}">
                  <a16:creationId xmlns:a16="http://schemas.microsoft.com/office/drawing/2014/main" id="{4DEEBC8C-7500-493F-A4FC-FDEA58A5405D}"/>
                </a:ext>
              </a:extLst>
            </p:cNvPr>
            <p:cNvSpPr txBox="1"/>
            <p:nvPr/>
          </p:nvSpPr>
          <p:spPr>
            <a:xfrm>
              <a:off x="1022550" y="4001583"/>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Trending</a:t>
              </a:r>
            </a:p>
          </p:txBody>
        </p:sp>
        <p:grpSp>
          <p:nvGrpSpPr>
            <p:cNvPr id="73" name="Group 72">
              <a:extLst>
                <a:ext uri="{FF2B5EF4-FFF2-40B4-BE49-F238E27FC236}">
                  <a16:creationId xmlns:a16="http://schemas.microsoft.com/office/drawing/2014/main" id="{F61D7388-5C53-4C9C-A9AF-A3876EE0B79D}"/>
                </a:ext>
              </a:extLst>
            </p:cNvPr>
            <p:cNvGrpSpPr>
              <a:grpSpLocks noChangeAspect="1"/>
            </p:cNvGrpSpPr>
            <p:nvPr/>
          </p:nvGrpSpPr>
          <p:grpSpPr>
            <a:xfrm>
              <a:off x="694056" y="4012105"/>
              <a:ext cx="161311" cy="194400"/>
              <a:chOff x="-395288" y="3805238"/>
              <a:chExt cx="309563" cy="373062"/>
            </a:xfrm>
            <a:gradFill>
              <a:gsLst>
                <a:gs pos="0">
                  <a:schemeClr val="accent2"/>
                </a:gs>
                <a:gs pos="100000">
                  <a:schemeClr val="accent1"/>
                </a:gs>
              </a:gsLst>
              <a:lin ang="2700000" scaled="0"/>
            </a:gradFill>
          </p:grpSpPr>
          <p:sp>
            <p:nvSpPr>
              <p:cNvPr id="70" name="Freeform 77">
                <a:extLst>
                  <a:ext uri="{FF2B5EF4-FFF2-40B4-BE49-F238E27FC236}">
                    <a16:creationId xmlns:a16="http://schemas.microsoft.com/office/drawing/2014/main" id="{4D8069C1-27EC-4E6E-BC96-BC70BE42B7AC}"/>
                  </a:ext>
                </a:extLst>
              </p:cNvPr>
              <p:cNvSpPr>
                <a:spLocks noEditPoints="1"/>
              </p:cNvSpPr>
              <p:nvPr/>
            </p:nvSpPr>
            <p:spPr bwMode="auto">
              <a:xfrm>
                <a:off x="-395288" y="3805238"/>
                <a:ext cx="309563" cy="373062"/>
              </a:xfrm>
              <a:custGeom>
                <a:avLst/>
                <a:gdLst>
                  <a:gd name="T0" fmla="*/ 40 w 80"/>
                  <a:gd name="T1" fmla="*/ 96 h 96"/>
                  <a:gd name="T2" fmla="*/ 0 w 80"/>
                  <a:gd name="T3" fmla="*/ 58 h 96"/>
                  <a:gd name="T4" fmla="*/ 0 w 80"/>
                  <a:gd name="T5" fmla="*/ 56 h 96"/>
                  <a:gd name="T6" fmla="*/ 14 w 80"/>
                  <a:gd name="T7" fmla="*/ 25 h 96"/>
                  <a:gd name="T8" fmla="*/ 16 w 80"/>
                  <a:gd name="T9" fmla="*/ 25 h 96"/>
                  <a:gd name="T10" fmla="*/ 18 w 80"/>
                  <a:gd name="T11" fmla="*/ 26 h 96"/>
                  <a:gd name="T12" fmla="*/ 23 w 80"/>
                  <a:gd name="T13" fmla="*/ 37 h 96"/>
                  <a:gd name="T14" fmla="*/ 26 w 80"/>
                  <a:gd name="T15" fmla="*/ 22 h 96"/>
                  <a:gd name="T16" fmla="*/ 26 w 80"/>
                  <a:gd name="T17" fmla="*/ 20 h 96"/>
                  <a:gd name="T18" fmla="*/ 21 w 80"/>
                  <a:gd name="T19" fmla="*/ 4 h 96"/>
                  <a:gd name="T20" fmla="*/ 21 w 80"/>
                  <a:gd name="T21" fmla="*/ 1 h 96"/>
                  <a:gd name="T22" fmla="*/ 23 w 80"/>
                  <a:gd name="T23" fmla="*/ 1 h 96"/>
                  <a:gd name="T24" fmla="*/ 55 w 80"/>
                  <a:gd name="T25" fmla="*/ 19 h 96"/>
                  <a:gd name="T26" fmla="*/ 66 w 80"/>
                  <a:gd name="T27" fmla="*/ 49 h 96"/>
                  <a:gd name="T28" fmla="*/ 75 w 80"/>
                  <a:gd name="T29" fmla="*/ 44 h 96"/>
                  <a:gd name="T30" fmla="*/ 77 w 80"/>
                  <a:gd name="T31" fmla="*/ 43 h 96"/>
                  <a:gd name="T32" fmla="*/ 78 w 80"/>
                  <a:gd name="T33" fmla="*/ 45 h 96"/>
                  <a:gd name="T34" fmla="*/ 80 w 80"/>
                  <a:gd name="T35" fmla="*/ 56 h 96"/>
                  <a:gd name="T36" fmla="*/ 40 w 80"/>
                  <a:gd name="T37" fmla="*/ 96 h 96"/>
                  <a:gd name="T38" fmla="*/ 15 w 80"/>
                  <a:gd name="T39" fmla="*/ 30 h 96"/>
                  <a:gd name="T40" fmla="*/ 4 w 80"/>
                  <a:gd name="T41" fmla="*/ 56 h 96"/>
                  <a:gd name="T42" fmla="*/ 4 w 80"/>
                  <a:gd name="T43" fmla="*/ 58 h 96"/>
                  <a:gd name="T44" fmla="*/ 40 w 80"/>
                  <a:gd name="T45" fmla="*/ 92 h 96"/>
                  <a:gd name="T46" fmla="*/ 76 w 80"/>
                  <a:gd name="T47" fmla="*/ 56 h 96"/>
                  <a:gd name="T48" fmla="*/ 75 w 80"/>
                  <a:gd name="T49" fmla="*/ 49 h 96"/>
                  <a:gd name="T50" fmla="*/ 65 w 80"/>
                  <a:gd name="T51" fmla="*/ 54 h 96"/>
                  <a:gd name="T52" fmla="*/ 63 w 80"/>
                  <a:gd name="T53" fmla="*/ 54 h 96"/>
                  <a:gd name="T54" fmla="*/ 62 w 80"/>
                  <a:gd name="T55" fmla="*/ 52 h 96"/>
                  <a:gd name="T56" fmla="*/ 62 w 80"/>
                  <a:gd name="T57" fmla="*/ 51 h 96"/>
                  <a:gd name="T58" fmla="*/ 52 w 80"/>
                  <a:gd name="T59" fmla="*/ 22 h 96"/>
                  <a:gd name="T60" fmla="*/ 26 w 80"/>
                  <a:gd name="T61" fmla="*/ 5 h 96"/>
                  <a:gd name="T62" fmla="*/ 30 w 80"/>
                  <a:gd name="T63" fmla="*/ 20 h 96"/>
                  <a:gd name="T64" fmla="*/ 30 w 80"/>
                  <a:gd name="T65" fmla="*/ 22 h 96"/>
                  <a:gd name="T66" fmla="*/ 25 w 80"/>
                  <a:gd name="T67" fmla="*/ 42 h 96"/>
                  <a:gd name="T68" fmla="*/ 23 w 80"/>
                  <a:gd name="T69" fmla="*/ 43 h 96"/>
                  <a:gd name="T70" fmla="*/ 22 w 80"/>
                  <a:gd name="T71" fmla="*/ 42 h 96"/>
                  <a:gd name="T72" fmla="*/ 15 w 80"/>
                  <a:gd name="T73"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6">
                    <a:moveTo>
                      <a:pt x="40" y="96"/>
                    </a:moveTo>
                    <a:cubicBezTo>
                      <a:pt x="19" y="96"/>
                      <a:pt x="1" y="79"/>
                      <a:pt x="0" y="58"/>
                    </a:cubicBezTo>
                    <a:cubicBezTo>
                      <a:pt x="0" y="57"/>
                      <a:pt x="0" y="57"/>
                      <a:pt x="0" y="56"/>
                    </a:cubicBezTo>
                    <a:cubicBezTo>
                      <a:pt x="0" y="44"/>
                      <a:pt x="5" y="33"/>
                      <a:pt x="14" y="25"/>
                    </a:cubicBezTo>
                    <a:cubicBezTo>
                      <a:pt x="15" y="25"/>
                      <a:pt x="16" y="25"/>
                      <a:pt x="16" y="25"/>
                    </a:cubicBezTo>
                    <a:cubicBezTo>
                      <a:pt x="17" y="25"/>
                      <a:pt x="17" y="26"/>
                      <a:pt x="18" y="26"/>
                    </a:cubicBezTo>
                    <a:cubicBezTo>
                      <a:pt x="19" y="30"/>
                      <a:pt x="20" y="34"/>
                      <a:pt x="23" y="37"/>
                    </a:cubicBezTo>
                    <a:cubicBezTo>
                      <a:pt x="25" y="32"/>
                      <a:pt x="26" y="27"/>
                      <a:pt x="26" y="22"/>
                    </a:cubicBezTo>
                    <a:cubicBezTo>
                      <a:pt x="26" y="21"/>
                      <a:pt x="26" y="21"/>
                      <a:pt x="26" y="20"/>
                    </a:cubicBezTo>
                    <a:cubicBezTo>
                      <a:pt x="26" y="14"/>
                      <a:pt x="24" y="9"/>
                      <a:pt x="21" y="4"/>
                    </a:cubicBezTo>
                    <a:cubicBezTo>
                      <a:pt x="21" y="3"/>
                      <a:pt x="21" y="2"/>
                      <a:pt x="21" y="1"/>
                    </a:cubicBezTo>
                    <a:cubicBezTo>
                      <a:pt x="22" y="1"/>
                      <a:pt x="22" y="0"/>
                      <a:pt x="23" y="1"/>
                    </a:cubicBezTo>
                    <a:cubicBezTo>
                      <a:pt x="36" y="3"/>
                      <a:pt x="47" y="9"/>
                      <a:pt x="55" y="19"/>
                    </a:cubicBezTo>
                    <a:cubicBezTo>
                      <a:pt x="62" y="28"/>
                      <a:pt x="66" y="38"/>
                      <a:pt x="66" y="49"/>
                    </a:cubicBezTo>
                    <a:cubicBezTo>
                      <a:pt x="69" y="48"/>
                      <a:pt x="72" y="46"/>
                      <a:pt x="75" y="44"/>
                    </a:cubicBezTo>
                    <a:cubicBezTo>
                      <a:pt x="76" y="43"/>
                      <a:pt x="76" y="43"/>
                      <a:pt x="77" y="43"/>
                    </a:cubicBezTo>
                    <a:cubicBezTo>
                      <a:pt x="78" y="43"/>
                      <a:pt x="78" y="44"/>
                      <a:pt x="78" y="45"/>
                    </a:cubicBezTo>
                    <a:cubicBezTo>
                      <a:pt x="79" y="48"/>
                      <a:pt x="80" y="52"/>
                      <a:pt x="80" y="56"/>
                    </a:cubicBezTo>
                    <a:cubicBezTo>
                      <a:pt x="80" y="78"/>
                      <a:pt x="62" y="96"/>
                      <a:pt x="40" y="96"/>
                    </a:cubicBezTo>
                    <a:close/>
                    <a:moveTo>
                      <a:pt x="15" y="30"/>
                    </a:moveTo>
                    <a:cubicBezTo>
                      <a:pt x="8" y="37"/>
                      <a:pt x="4" y="46"/>
                      <a:pt x="4" y="56"/>
                    </a:cubicBezTo>
                    <a:cubicBezTo>
                      <a:pt x="4" y="57"/>
                      <a:pt x="4" y="57"/>
                      <a:pt x="4" y="58"/>
                    </a:cubicBezTo>
                    <a:cubicBezTo>
                      <a:pt x="5" y="77"/>
                      <a:pt x="21" y="92"/>
                      <a:pt x="40" y="92"/>
                    </a:cubicBezTo>
                    <a:cubicBezTo>
                      <a:pt x="60" y="92"/>
                      <a:pt x="76" y="76"/>
                      <a:pt x="76" y="56"/>
                    </a:cubicBezTo>
                    <a:cubicBezTo>
                      <a:pt x="76" y="53"/>
                      <a:pt x="76" y="51"/>
                      <a:pt x="75" y="49"/>
                    </a:cubicBezTo>
                    <a:cubicBezTo>
                      <a:pt x="72" y="51"/>
                      <a:pt x="68" y="53"/>
                      <a:pt x="65" y="54"/>
                    </a:cubicBezTo>
                    <a:cubicBezTo>
                      <a:pt x="64" y="54"/>
                      <a:pt x="63" y="54"/>
                      <a:pt x="63" y="54"/>
                    </a:cubicBezTo>
                    <a:cubicBezTo>
                      <a:pt x="62" y="53"/>
                      <a:pt x="62" y="53"/>
                      <a:pt x="62" y="52"/>
                    </a:cubicBezTo>
                    <a:cubicBezTo>
                      <a:pt x="62" y="52"/>
                      <a:pt x="62" y="51"/>
                      <a:pt x="62" y="51"/>
                    </a:cubicBezTo>
                    <a:cubicBezTo>
                      <a:pt x="62" y="40"/>
                      <a:pt x="58" y="30"/>
                      <a:pt x="52" y="22"/>
                    </a:cubicBezTo>
                    <a:cubicBezTo>
                      <a:pt x="45" y="14"/>
                      <a:pt x="36" y="8"/>
                      <a:pt x="26" y="5"/>
                    </a:cubicBezTo>
                    <a:cubicBezTo>
                      <a:pt x="28" y="10"/>
                      <a:pt x="30" y="15"/>
                      <a:pt x="30" y="20"/>
                    </a:cubicBezTo>
                    <a:cubicBezTo>
                      <a:pt x="30" y="21"/>
                      <a:pt x="30" y="21"/>
                      <a:pt x="30" y="22"/>
                    </a:cubicBezTo>
                    <a:cubicBezTo>
                      <a:pt x="30" y="29"/>
                      <a:pt x="28" y="36"/>
                      <a:pt x="25" y="42"/>
                    </a:cubicBezTo>
                    <a:cubicBezTo>
                      <a:pt x="25" y="42"/>
                      <a:pt x="24" y="43"/>
                      <a:pt x="23" y="43"/>
                    </a:cubicBezTo>
                    <a:cubicBezTo>
                      <a:pt x="23" y="43"/>
                      <a:pt x="22" y="42"/>
                      <a:pt x="22" y="42"/>
                    </a:cubicBezTo>
                    <a:cubicBezTo>
                      <a:pt x="19" y="39"/>
                      <a:pt x="16" y="35"/>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8">
                <a:extLst>
                  <a:ext uri="{FF2B5EF4-FFF2-40B4-BE49-F238E27FC236}">
                    <a16:creationId xmlns:a16="http://schemas.microsoft.com/office/drawing/2014/main" id="{FD842128-F9F4-48DA-8420-FD9B4F556008}"/>
                  </a:ext>
                </a:extLst>
              </p:cNvPr>
              <p:cNvSpPr>
                <a:spLocks noEditPoints="1"/>
              </p:cNvSpPr>
              <p:nvPr/>
            </p:nvSpPr>
            <p:spPr bwMode="auto">
              <a:xfrm>
                <a:off x="-311150" y="3987800"/>
                <a:ext cx="141288" cy="190500"/>
              </a:xfrm>
              <a:custGeom>
                <a:avLst/>
                <a:gdLst>
                  <a:gd name="T0" fmla="*/ 18 w 36"/>
                  <a:gd name="T1" fmla="*/ 49 h 49"/>
                  <a:gd name="T2" fmla="*/ 0 w 36"/>
                  <a:gd name="T3" fmla="*/ 31 h 49"/>
                  <a:gd name="T4" fmla="*/ 24 w 36"/>
                  <a:gd name="T5" fmla="*/ 0 h 49"/>
                  <a:gd name="T6" fmla="*/ 26 w 36"/>
                  <a:gd name="T7" fmla="*/ 1 h 49"/>
                  <a:gd name="T8" fmla="*/ 26 w 36"/>
                  <a:gd name="T9" fmla="*/ 3 h 49"/>
                  <a:gd name="T10" fmla="*/ 21 w 36"/>
                  <a:gd name="T11" fmla="*/ 19 h 49"/>
                  <a:gd name="T12" fmla="*/ 23 w 36"/>
                  <a:gd name="T13" fmla="*/ 16 h 49"/>
                  <a:gd name="T14" fmla="*/ 24 w 36"/>
                  <a:gd name="T15" fmla="*/ 14 h 49"/>
                  <a:gd name="T16" fmla="*/ 25 w 36"/>
                  <a:gd name="T17" fmla="*/ 14 h 49"/>
                  <a:gd name="T18" fmla="*/ 36 w 36"/>
                  <a:gd name="T19" fmla="*/ 31 h 49"/>
                  <a:gd name="T20" fmla="*/ 18 w 36"/>
                  <a:gd name="T21" fmla="*/ 49 h 49"/>
                  <a:gd name="T22" fmla="*/ 18 w 36"/>
                  <a:gd name="T23" fmla="*/ 6 h 49"/>
                  <a:gd name="T24" fmla="*/ 4 w 36"/>
                  <a:gd name="T25" fmla="*/ 31 h 49"/>
                  <a:gd name="T26" fmla="*/ 18 w 36"/>
                  <a:gd name="T27" fmla="*/ 45 h 49"/>
                  <a:gd name="T28" fmla="*/ 32 w 36"/>
                  <a:gd name="T29" fmla="*/ 31 h 49"/>
                  <a:gd name="T30" fmla="*/ 26 w 36"/>
                  <a:gd name="T31" fmla="*/ 19 h 49"/>
                  <a:gd name="T32" fmla="*/ 22 w 36"/>
                  <a:gd name="T33" fmla="*/ 24 h 49"/>
                  <a:gd name="T34" fmla="*/ 20 w 36"/>
                  <a:gd name="T35" fmla="*/ 24 h 49"/>
                  <a:gd name="T36" fmla="*/ 19 w 36"/>
                  <a:gd name="T37" fmla="*/ 23 h 49"/>
                  <a:gd name="T38" fmla="*/ 18 w 36"/>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49">
                    <a:moveTo>
                      <a:pt x="18" y="49"/>
                    </a:moveTo>
                    <a:cubicBezTo>
                      <a:pt x="8" y="49"/>
                      <a:pt x="0" y="41"/>
                      <a:pt x="0" y="31"/>
                    </a:cubicBezTo>
                    <a:cubicBezTo>
                      <a:pt x="0" y="16"/>
                      <a:pt x="10" y="3"/>
                      <a:pt x="24" y="0"/>
                    </a:cubicBezTo>
                    <a:cubicBezTo>
                      <a:pt x="25" y="0"/>
                      <a:pt x="26" y="0"/>
                      <a:pt x="26" y="1"/>
                    </a:cubicBezTo>
                    <a:cubicBezTo>
                      <a:pt x="27" y="2"/>
                      <a:pt x="27" y="3"/>
                      <a:pt x="26" y="3"/>
                    </a:cubicBezTo>
                    <a:cubicBezTo>
                      <a:pt x="20" y="7"/>
                      <a:pt x="20" y="15"/>
                      <a:pt x="21" y="19"/>
                    </a:cubicBezTo>
                    <a:cubicBezTo>
                      <a:pt x="22" y="18"/>
                      <a:pt x="23" y="17"/>
                      <a:pt x="23" y="16"/>
                    </a:cubicBezTo>
                    <a:cubicBezTo>
                      <a:pt x="23" y="15"/>
                      <a:pt x="23" y="15"/>
                      <a:pt x="24" y="14"/>
                    </a:cubicBezTo>
                    <a:cubicBezTo>
                      <a:pt x="24" y="14"/>
                      <a:pt x="25" y="14"/>
                      <a:pt x="25" y="14"/>
                    </a:cubicBezTo>
                    <a:cubicBezTo>
                      <a:pt x="32" y="17"/>
                      <a:pt x="36" y="23"/>
                      <a:pt x="36" y="31"/>
                    </a:cubicBezTo>
                    <a:cubicBezTo>
                      <a:pt x="36" y="41"/>
                      <a:pt x="28" y="49"/>
                      <a:pt x="18" y="49"/>
                    </a:cubicBezTo>
                    <a:close/>
                    <a:moveTo>
                      <a:pt x="18" y="6"/>
                    </a:moveTo>
                    <a:cubicBezTo>
                      <a:pt x="10" y="11"/>
                      <a:pt x="4" y="20"/>
                      <a:pt x="4" y="31"/>
                    </a:cubicBezTo>
                    <a:cubicBezTo>
                      <a:pt x="4" y="39"/>
                      <a:pt x="10" y="45"/>
                      <a:pt x="18" y="45"/>
                    </a:cubicBezTo>
                    <a:cubicBezTo>
                      <a:pt x="26" y="45"/>
                      <a:pt x="32" y="39"/>
                      <a:pt x="32" y="31"/>
                    </a:cubicBezTo>
                    <a:cubicBezTo>
                      <a:pt x="32" y="27"/>
                      <a:pt x="31" y="22"/>
                      <a:pt x="26" y="19"/>
                    </a:cubicBezTo>
                    <a:cubicBezTo>
                      <a:pt x="25" y="21"/>
                      <a:pt x="23" y="23"/>
                      <a:pt x="22" y="24"/>
                    </a:cubicBezTo>
                    <a:cubicBezTo>
                      <a:pt x="21" y="24"/>
                      <a:pt x="21" y="24"/>
                      <a:pt x="20" y="24"/>
                    </a:cubicBezTo>
                    <a:cubicBezTo>
                      <a:pt x="20" y="24"/>
                      <a:pt x="19" y="24"/>
                      <a:pt x="19" y="23"/>
                    </a:cubicBezTo>
                    <a:cubicBezTo>
                      <a:pt x="16" y="19"/>
                      <a:pt x="16" y="12"/>
                      <a:pt x="1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80" name="Group 179">
            <a:extLst>
              <a:ext uri="{FF2B5EF4-FFF2-40B4-BE49-F238E27FC236}">
                <a16:creationId xmlns:a16="http://schemas.microsoft.com/office/drawing/2014/main" id="{402E847D-3311-42A2-95D0-B52451098952}"/>
              </a:ext>
            </a:extLst>
          </p:cNvPr>
          <p:cNvGrpSpPr/>
          <p:nvPr/>
        </p:nvGrpSpPr>
        <p:grpSpPr>
          <a:xfrm>
            <a:off x="716613" y="4834749"/>
            <a:ext cx="2106329" cy="215444"/>
            <a:chOff x="677511" y="4485188"/>
            <a:chExt cx="2106329" cy="215444"/>
          </a:xfrm>
        </p:grpSpPr>
        <p:sp>
          <p:nvSpPr>
            <p:cNvPr id="153" name="TextBox 152">
              <a:extLst>
                <a:ext uri="{FF2B5EF4-FFF2-40B4-BE49-F238E27FC236}">
                  <a16:creationId xmlns:a16="http://schemas.microsoft.com/office/drawing/2014/main" id="{454FF9A8-3A3A-4AD4-BDAC-F54FE61CC697}"/>
                </a:ext>
              </a:extLst>
            </p:cNvPr>
            <p:cNvSpPr txBox="1"/>
            <p:nvPr/>
          </p:nvSpPr>
          <p:spPr>
            <a:xfrm>
              <a:off x="1022550" y="4485188"/>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Help</a:t>
              </a:r>
            </a:p>
          </p:txBody>
        </p:sp>
        <p:grpSp>
          <p:nvGrpSpPr>
            <p:cNvPr id="80" name="Group 79">
              <a:extLst>
                <a:ext uri="{FF2B5EF4-FFF2-40B4-BE49-F238E27FC236}">
                  <a16:creationId xmlns:a16="http://schemas.microsoft.com/office/drawing/2014/main" id="{90990404-4453-4681-9B77-AC011C053C57}"/>
                </a:ext>
              </a:extLst>
            </p:cNvPr>
            <p:cNvGrpSpPr>
              <a:grpSpLocks noChangeAspect="1"/>
            </p:cNvGrpSpPr>
            <p:nvPr/>
          </p:nvGrpSpPr>
          <p:grpSpPr>
            <a:xfrm>
              <a:off x="677511" y="4495710"/>
              <a:ext cx="194400" cy="194400"/>
              <a:chOff x="-774700" y="4160838"/>
              <a:chExt cx="357187" cy="357187"/>
            </a:xfrm>
            <a:gradFill>
              <a:gsLst>
                <a:gs pos="0">
                  <a:schemeClr val="accent2"/>
                </a:gs>
                <a:gs pos="100000">
                  <a:schemeClr val="accent1"/>
                </a:gs>
              </a:gsLst>
              <a:lin ang="2700000" scaled="0"/>
            </a:gradFill>
          </p:grpSpPr>
          <p:sp>
            <p:nvSpPr>
              <p:cNvPr id="77" name="Freeform 82">
                <a:extLst>
                  <a:ext uri="{FF2B5EF4-FFF2-40B4-BE49-F238E27FC236}">
                    <a16:creationId xmlns:a16="http://schemas.microsoft.com/office/drawing/2014/main" id="{CB5B57D4-D4AF-43AE-A416-78935C60FDC5}"/>
                  </a:ext>
                </a:extLst>
              </p:cNvPr>
              <p:cNvSpPr>
                <a:spLocks noEditPoints="1"/>
              </p:cNvSpPr>
              <p:nvPr/>
            </p:nvSpPr>
            <p:spPr bwMode="auto">
              <a:xfrm>
                <a:off x="-774700" y="4160838"/>
                <a:ext cx="357187" cy="357187"/>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4 h 92"/>
                  <a:gd name="T12" fmla="*/ 4 w 92"/>
                  <a:gd name="T13" fmla="*/ 46 h 92"/>
                  <a:gd name="T14" fmla="*/ 46 w 92"/>
                  <a:gd name="T15" fmla="*/ 88 h 92"/>
                  <a:gd name="T16" fmla="*/ 88 w 92"/>
                  <a:gd name="T17" fmla="*/ 46 h 92"/>
                  <a:gd name="T18" fmla="*/ 46 w 92"/>
                  <a:gd name="T19"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4"/>
                    </a:moveTo>
                    <a:cubicBezTo>
                      <a:pt x="23" y="4"/>
                      <a:pt x="4" y="23"/>
                      <a:pt x="4" y="46"/>
                    </a:cubicBezTo>
                    <a:cubicBezTo>
                      <a:pt x="4" y="69"/>
                      <a:pt x="23" y="88"/>
                      <a:pt x="46" y="88"/>
                    </a:cubicBezTo>
                    <a:cubicBezTo>
                      <a:pt x="69" y="88"/>
                      <a:pt x="88" y="69"/>
                      <a:pt x="88" y="46"/>
                    </a:cubicBezTo>
                    <a:cubicBezTo>
                      <a:pt x="88" y="23"/>
                      <a:pt x="69"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3">
                <a:extLst>
                  <a:ext uri="{FF2B5EF4-FFF2-40B4-BE49-F238E27FC236}">
                    <a16:creationId xmlns:a16="http://schemas.microsoft.com/office/drawing/2014/main" id="{85A23CFC-4F02-4BA9-8659-73F1ECDCE813}"/>
                  </a:ext>
                </a:extLst>
              </p:cNvPr>
              <p:cNvSpPr>
                <a:spLocks/>
              </p:cNvSpPr>
              <p:nvPr/>
            </p:nvSpPr>
            <p:spPr bwMode="auto">
              <a:xfrm>
                <a:off x="-650875" y="4246563"/>
                <a:ext cx="109537" cy="155575"/>
              </a:xfrm>
              <a:custGeom>
                <a:avLst/>
                <a:gdLst>
                  <a:gd name="T0" fmla="*/ 14 w 28"/>
                  <a:gd name="T1" fmla="*/ 40 h 40"/>
                  <a:gd name="T2" fmla="*/ 12 w 28"/>
                  <a:gd name="T3" fmla="*/ 38 h 40"/>
                  <a:gd name="T4" fmla="*/ 12 w 28"/>
                  <a:gd name="T5" fmla="*/ 26 h 40"/>
                  <a:gd name="T6" fmla="*/ 14 w 28"/>
                  <a:gd name="T7" fmla="*/ 24 h 40"/>
                  <a:gd name="T8" fmla="*/ 24 w 28"/>
                  <a:gd name="T9" fmla="*/ 14 h 40"/>
                  <a:gd name="T10" fmla="*/ 14 w 28"/>
                  <a:gd name="T11" fmla="*/ 4 h 40"/>
                  <a:gd name="T12" fmla="*/ 4 w 28"/>
                  <a:gd name="T13" fmla="*/ 14 h 40"/>
                  <a:gd name="T14" fmla="*/ 2 w 28"/>
                  <a:gd name="T15" fmla="*/ 16 h 40"/>
                  <a:gd name="T16" fmla="*/ 0 w 28"/>
                  <a:gd name="T17" fmla="*/ 14 h 40"/>
                  <a:gd name="T18" fmla="*/ 14 w 28"/>
                  <a:gd name="T19" fmla="*/ 0 h 40"/>
                  <a:gd name="T20" fmla="*/ 28 w 28"/>
                  <a:gd name="T21" fmla="*/ 14 h 40"/>
                  <a:gd name="T22" fmla="*/ 16 w 28"/>
                  <a:gd name="T23" fmla="*/ 28 h 40"/>
                  <a:gd name="T24" fmla="*/ 16 w 28"/>
                  <a:gd name="T25" fmla="*/ 38 h 40"/>
                  <a:gd name="T26" fmla="*/ 14 w 28"/>
                  <a:gd name="T2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0">
                    <a:moveTo>
                      <a:pt x="14" y="40"/>
                    </a:moveTo>
                    <a:cubicBezTo>
                      <a:pt x="13" y="40"/>
                      <a:pt x="12" y="39"/>
                      <a:pt x="12" y="38"/>
                    </a:cubicBezTo>
                    <a:cubicBezTo>
                      <a:pt x="12" y="26"/>
                      <a:pt x="12" y="26"/>
                      <a:pt x="12" y="26"/>
                    </a:cubicBezTo>
                    <a:cubicBezTo>
                      <a:pt x="12" y="25"/>
                      <a:pt x="13" y="24"/>
                      <a:pt x="14" y="24"/>
                    </a:cubicBezTo>
                    <a:cubicBezTo>
                      <a:pt x="20" y="24"/>
                      <a:pt x="24" y="20"/>
                      <a:pt x="24" y="14"/>
                    </a:cubicBezTo>
                    <a:cubicBezTo>
                      <a:pt x="24" y="8"/>
                      <a:pt x="20" y="4"/>
                      <a:pt x="14" y="4"/>
                    </a:cubicBezTo>
                    <a:cubicBezTo>
                      <a:pt x="8" y="4"/>
                      <a:pt x="4" y="8"/>
                      <a:pt x="4" y="14"/>
                    </a:cubicBezTo>
                    <a:cubicBezTo>
                      <a:pt x="4" y="15"/>
                      <a:pt x="3" y="16"/>
                      <a:pt x="2" y="16"/>
                    </a:cubicBezTo>
                    <a:cubicBezTo>
                      <a:pt x="1" y="16"/>
                      <a:pt x="0" y="15"/>
                      <a:pt x="0" y="14"/>
                    </a:cubicBezTo>
                    <a:cubicBezTo>
                      <a:pt x="0" y="6"/>
                      <a:pt x="6" y="0"/>
                      <a:pt x="14" y="0"/>
                    </a:cubicBezTo>
                    <a:cubicBezTo>
                      <a:pt x="22" y="0"/>
                      <a:pt x="28" y="6"/>
                      <a:pt x="28" y="14"/>
                    </a:cubicBezTo>
                    <a:cubicBezTo>
                      <a:pt x="28" y="21"/>
                      <a:pt x="23" y="27"/>
                      <a:pt x="16" y="28"/>
                    </a:cubicBezTo>
                    <a:cubicBezTo>
                      <a:pt x="16" y="38"/>
                      <a:pt x="16" y="38"/>
                      <a:pt x="16" y="38"/>
                    </a:cubicBezTo>
                    <a:cubicBezTo>
                      <a:pt x="16" y="39"/>
                      <a:pt x="15" y="40"/>
                      <a:pt x="1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84">
                <a:extLst>
                  <a:ext uri="{FF2B5EF4-FFF2-40B4-BE49-F238E27FC236}">
                    <a16:creationId xmlns:a16="http://schemas.microsoft.com/office/drawing/2014/main" id="{7E1D8B11-73DD-4CE1-BCB3-ECC4484250F2}"/>
                  </a:ext>
                </a:extLst>
              </p:cNvPr>
              <p:cNvSpPr>
                <a:spLocks noChangeArrowheads="1"/>
              </p:cNvSpPr>
              <p:nvPr/>
            </p:nvSpPr>
            <p:spPr bwMode="auto">
              <a:xfrm>
                <a:off x="-611188" y="4416425"/>
                <a:ext cx="30162"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81" name="Group 180">
            <a:extLst>
              <a:ext uri="{FF2B5EF4-FFF2-40B4-BE49-F238E27FC236}">
                <a16:creationId xmlns:a16="http://schemas.microsoft.com/office/drawing/2014/main" id="{DBBF0E5F-2747-42A3-9FC7-8191EE2E535D}"/>
              </a:ext>
            </a:extLst>
          </p:cNvPr>
          <p:cNvGrpSpPr/>
          <p:nvPr/>
        </p:nvGrpSpPr>
        <p:grpSpPr>
          <a:xfrm>
            <a:off x="729187" y="5337238"/>
            <a:ext cx="2093755" cy="215444"/>
            <a:chOff x="690085" y="4968796"/>
            <a:chExt cx="2093755" cy="215444"/>
          </a:xfrm>
        </p:grpSpPr>
        <p:sp>
          <p:nvSpPr>
            <p:cNvPr id="165" name="TextBox 164">
              <a:extLst>
                <a:ext uri="{FF2B5EF4-FFF2-40B4-BE49-F238E27FC236}">
                  <a16:creationId xmlns:a16="http://schemas.microsoft.com/office/drawing/2014/main" id="{04C2DBCB-15D3-4363-A92F-E1A509676B5A}"/>
                </a:ext>
              </a:extLst>
            </p:cNvPr>
            <p:cNvSpPr txBox="1"/>
            <p:nvPr/>
          </p:nvSpPr>
          <p:spPr>
            <a:xfrm>
              <a:off x="1022550" y="4968796"/>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End Note</a:t>
              </a:r>
            </a:p>
          </p:txBody>
        </p:sp>
        <p:grpSp>
          <p:nvGrpSpPr>
            <p:cNvPr id="89" name="Group 88">
              <a:extLst>
                <a:ext uri="{FF2B5EF4-FFF2-40B4-BE49-F238E27FC236}">
                  <a16:creationId xmlns:a16="http://schemas.microsoft.com/office/drawing/2014/main" id="{044CBBF4-751B-4A07-9B95-67CEA879676C}"/>
                </a:ext>
              </a:extLst>
            </p:cNvPr>
            <p:cNvGrpSpPr>
              <a:grpSpLocks noChangeAspect="1"/>
            </p:cNvGrpSpPr>
            <p:nvPr/>
          </p:nvGrpSpPr>
          <p:grpSpPr>
            <a:xfrm>
              <a:off x="690085" y="4969598"/>
              <a:ext cx="169252" cy="213840"/>
              <a:chOff x="-536575" y="4772025"/>
              <a:chExt cx="295274" cy="373063"/>
            </a:xfrm>
            <a:gradFill>
              <a:gsLst>
                <a:gs pos="0">
                  <a:schemeClr val="accent2"/>
                </a:gs>
                <a:gs pos="100000">
                  <a:schemeClr val="accent1"/>
                </a:gs>
              </a:gsLst>
              <a:lin ang="2700000" scaled="0"/>
            </a:gradFill>
          </p:grpSpPr>
          <p:sp>
            <p:nvSpPr>
              <p:cNvPr id="84" name="Freeform 88">
                <a:extLst>
                  <a:ext uri="{FF2B5EF4-FFF2-40B4-BE49-F238E27FC236}">
                    <a16:creationId xmlns:a16="http://schemas.microsoft.com/office/drawing/2014/main" id="{98961F3B-AD5C-47A1-8157-117BE0BCF99F}"/>
                  </a:ext>
                </a:extLst>
              </p:cNvPr>
              <p:cNvSpPr>
                <a:spLocks noEditPoints="1"/>
              </p:cNvSpPr>
              <p:nvPr/>
            </p:nvSpPr>
            <p:spPr bwMode="auto">
              <a:xfrm>
                <a:off x="-506413" y="4787900"/>
                <a:ext cx="265112" cy="247650"/>
              </a:xfrm>
              <a:custGeom>
                <a:avLst/>
                <a:gdLst>
                  <a:gd name="T0" fmla="*/ 66 w 68"/>
                  <a:gd name="T1" fmla="*/ 64 h 64"/>
                  <a:gd name="T2" fmla="*/ 14 w 68"/>
                  <a:gd name="T3" fmla="*/ 64 h 64"/>
                  <a:gd name="T4" fmla="*/ 12 w 68"/>
                  <a:gd name="T5" fmla="*/ 62 h 64"/>
                  <a:gd name="T6" fmla="*/ 19 w 68"/>
                  <a:gd name="T7" fmla="*/ 52 h 64"/>
                  <a:gd name="T8" fmla="*/ 2 w 68"/>
                  <a:gd name="T9" fmla="*/ 52 h 64"/>
                  <a:gd name="T10" fmla="*/ 0 w 68"/>
                  <a:gd name="T11" fmla="*/ 50 h 64"/>
                  <a:gd name="T12" fmla="*/ 0 w 68"/>
                  <a:gd name="T13" fmla="*/ 2 h 64"/>
                  <a:gd name="T14" fmla="*/ 2 w 68"/>
                  <a:gd name="T15" fmla="*/ 0 h 64"/>
                  <a:gd name="T16" fmla="*/ 30 w 68"/>
                  <a:gd name="T17" fmla="*/ 0 h 64"/>
                  <a:gd name="T18" fmla="*/ 32 w 68"/>
                  <a:gd name="T19" fmla="*/ 2 h 64"/>
                  <a:gd name="T20" fmla="*/ 32 w 68"/>
                  <a:gd name="T21" fmla="*/ 12 h 64"/>
                  <a:gd name="T22" fmla="*/ 66 w 68"/>
                  <a:gd name="T23" fmla="*/ 12 h 64"/>
                  <a:gd name="T24" fmla="*/ 68 w 68"/>
                  <a:gd name="T25" fmla="*/ 14 h 64"/>
                  <a:gd name="T26" fmla="*/ 68 w 68"/>
                  <a:gd name="T27" fmla="*/ 62 h 64"/>
                  <a:gd name="T28" fmla="*/ 66 w 68"/>
                  <a:gd name="T29" fmla="*/ 64 h 64"/>
                  <a:gd name="T30" fmla="*/ 16 w 68"/>
                  <a:gd name="T31" fmla="*/ 60 h 64"/>
                  <a:gd name="T32" fmla="*/ 64 w 68"/>
                  <a:gd name="T33" fmla="*/ 60 h 64"/>
                  <a:gd name="T34" fmla="*/ 64 w 68"/>
                  <a:gd name="T35" fmla="*/ 16 h 64"/>
                  <a:gd name="T36" fmla="*/ 30 w 68"/>
                  <a:gd name="T37" fmla="*/ 16 h 64"/>
                  <a:gd name="T38" fmla="*/ 28 w 68"/>
                  <a:gd name="T39" fmla="*/ 14 h 64"/>
                  <a:gd name="T40" fmla="*/ 28 w 68"/>
                  <a:gd name="T41" fmla="*/ 4 h 64"/>
                  <a:gd name="T42" fmla="*/ 4 w 68"/>
                  <a:gd name="T43" fmla="*/ 4 h 64"/>
                  <a:gd name="T44" fmla="*/ 4 w 68"/>
                  <a:gd name="T45" fmla="*/ 48 h 64"/>
                  <a:gd name="T46" fmla="*/ 30 w 68"/>
                  <a:gd name="T47" fmla="*/ 48 h 64"/>
                  <a:gd name="T48" fmla="*/ 32 w 68"/>
                  <a:gd name="T49" fmla="*/ 50 h 64"/>
                  <a:gd name="T50" fmla="*/ 30 w 68"/>
                  <a:gd name="T51" fmla="*/ 52 h 64"/>
                  <a:gd name="T52" fmla="*/ 16 w 68"/>
                  <a:gd name="T5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64">
                    <a:moveTo>
                      <a:pt x="66" y="64"/>
                    </a:moveTo>
                    <a:cubicBezTo>
                      <a:pt x="14" y="64"/>
                      <a:pt x="14" y="64"/>
                      <a:pt x="14" y="64"/>
                    </a:cubicBezTo>
                    <a:cubicBezTo>
                      <a:pt x="13" y="64"/>
                      <a:pt x="12" y="63"/>
                      <a:pt x="12" y="62"/>
                    </a:cubicBezTo>
                    <a:cubicBezTo>
                      <a:pt x="12" y="57"/>
                      <a:pt x="15" y="54"/>
                      <a:pt x="19" y="52"/>
                    </a:cubicBezTo>
                    <a:cubicBezTo>
                      <a:pt x="2" y="52"/>
                      <a:pt x="2" y="52"/>
                      <a:pt x="2" y="52"/>
                    </a:cubicBezTo>
                    <a:cubicBezTo>
                      <a:pt x="1" y="52"/>
                      <a:pt x="0" y="51"/>
                      <a:pt x="0" y="50"/>
                    </a:cubicBezTo>
                    <a:cubicBezTo>
                      <a:pt x="0" y="2"/>
                      <a:pt x="0" y="2"/>
                      <a:pt x="0" y="2"/>
                    </a:cubicBezTo>
                    <a:cubicBezTo>
                      <a:pt x="0" y="1"/>
                      <a:pt x="1" y="0"/>
                      <a:pt x="2" y="0"/>
                    </a:cubicBezTo>
                    <a:cubicBezTo>
                      <a:pt x="30" y="0"/>
                      <a:pt x="30" y="0"/>
                      <a:pt x="30" y="0"/>
                    </a:cubicBezTo>
                    <a:cubicBezTo>
                      <a:pt x="31" y="0"/>
                      <a:pt x="32" y="1"/>
                      <a:pt x="32" y="2"/>
                    </a:cubicBezTo>
                    <a:cubicBezTo>
                      <a:pt x="32" y="12"/>
                      <a:pt x="32" y="12"/>
                      <a:pt x="32" y="12"/>
                    </a:cubicBezTo>
                    <a:cubicBezTo>
                      <a:pt x="66" y="12"/>
                      <a:pt x="66" y="12"/>
                      <a:pt x="66" y="12"/>
                    </a:cubicBezTo>
                    <a:cubicBezTo>
                      <a:pt x="67" y="12"/>
                      <a:pt x="68" y="13"/>
                      <a:pt x="68" y="14"/>
                    </a:cubicBezTo>
                    <a:cubicBezTo>
                      <a:pt x="68" y="62"/>
                      <a:pt x="68" y="62"/>
                      <a:pt x="68" y="62"/>
                    </a:cubicBezTo>
                    <a:cubicBezTo>
                      <a:pt x="68" y="63"/>
                      <a:pt x="67" y="64"/>
                      <a:pt x="66" y="64"/>
                    </a:cubicBezTo>
                    <a:close/>
                    <a:moveTo>
                      <a:pt x="16" y="60"/>
                    </a:moveTo>
                    <a:cubicBezTo>
                      <a:pt x="64" y="60"/>
                      <a:pt x="64" y="60"/>
                      <a:pt x="64" y="60"/>
                    </a:cubicBezTo>
                    <a:cubicBezTo>
                      <a:pt x="64" y="16"/>
                      <a:pt x="64" y="16"/>
                      <a:pt x="64" y="16"/>
                    </a:cubicBezTo>
                    <a:cubicBezTo>
                      <a:pt x="30" y="16"/>
                      <a:pt x="30" y="16"/>
                      <a:pt x="30" y="16"/>
                    </a:cubicBezTo>
                    <a:cubicBezTo>
                      <a:pt x="29" y="16"/>
                      <a:pt x="28" y="15"/>
                      <a:pt x="28" y="14"/>
                    </a:cubicBezTo>
                    <a:cubicBezTo>
                      <a:pt x="28" y="4"/>
                      <a:pt x="28" y="4"/>
                      <a:pt x="28" y="4"/>
                    </a:cubicBezTo>
                    <a:cubicBezTo>
                      <a:pt x="4" y="4"/>
                      <a:pt x="4" y="4"/>
                      <a:pt x="4" y="4"/>
                    </a:cubicBezTo>
                    <a:cubicBezTo>
                      <a:pt x="4" y="48"/>
                      <a:pt x="4" y="48"/>
                      <a:pt x="4" y="48"/>
                    </a:cubicBezTo>
                    <a:cubicBezTo>
                      <a:pt x="30" y="48"/>
                      <a:pt x="30" y="48"/>
                      <a:pt x="30" y="48"/>
                    </a:cubicBezTo>
                    <a:cubicBezTo>
                      <a:pt x="31" y="48"/>
                      <a:pt x="32" y="49"/>
                      <a:pt x="32" y="50"/>
                    </a:cubicBezTo>
                    <a:cubicBezTo>
                      <a:pt x="32" y="51"/>
                      <a:pt x="31" y="52"/>
                      <a:pt x="30" y="52"/>
                    </a:cubicBezTo>
                    <a:cubicBezTo>
                      <a:pt x="27" y="53"/>
                      <a:pt x="18" y="55"/>
                      <a:pt x="1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9">
                <a:extLst>
                  <a:ext uri="{FF2B5EF4-FFF2-40B4-BE49-F238E27FC236}">
                    <a16:creationId xmlns:a16="http://schemas.microsoft.com/office/drawing/2014/main" id="{1A46E264-8C84-4E78-B38E-A1D84F88F343}"/>
                  </a:ext>
                </a:extLst>
              </p:cNvPr>
              <p:cNvSpPr>
                <a:spLocks/>
              </p:cNvSpPr>
              <p:nvPr/>
            </p:nvSpPr>
            <p:spPr bwMode="auto">
              <a:xfrm>
                <a:off x="-396875" y="4833938"/>
                <a:ext cx="15875" cy="155575"/>
              </a:xfrm>
              <a:custGeom>
                <a:avLst/>
                <a:gdLst>
                  <a:gd name="T0" fmla="*/ 2 w 4"/>
                  <a:gd name="T1" fmla="*/ 40 h 40"/>
                  <a:gd name="T2" fmla="*/ 0 w 4"/>
                  <a:gd name="T3" fmla="*/ 38 h 40"/>
                  <a:gd name="T4" fmla="*/ 0 w 4"/>
                  <a:gd name="T5" fmla="*/ 2 h 40"/>
                  <a:gd name="T6" fmla="*/ 2 w 4"/>
                  <a:gd name="T7" fmla="*/ 0 h 40"/>
                  <a:gd name="T8" fmla="*/ 4 w 4"/>
                  <a:gd name="T9" fmla="*/ 2 h 40"/>
                  <a:gd name="T10" fmla="*/ 4 w 4"/>
                  <a:gd name="T11" fmla="*/ 38 h 40"/>
                  <a:gd name="T12" fmla="*/ 2 w 4"/>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40"/>
                    </a:moveTo>
                    <a:cubicBezTo>
                      <a:pt x="1" y="40"/>
                      <a:pt x="0" y="39"/>
                      <a:pt x="0" y="38"/>
                    </a:cubicBezTo>
                    <a:cubicBezTo>
                      <a:pt x="0" y="2"/>
                      <a:pt x="0" y="2"/>
                      <a:pt x="0" y="2"/>
                    </a:cubicBezTo>
                    <a:cubicBezTo>
                      <a:pt x="0" y="1"/>
                      <a:pt x="1" y="0"/>
                      <a:pt x="2" y="0"/>
                    </a:cubicBezTo>
                    <a:cubicBezTo>
                      <a:pt x="3" y="0"/>
                      <a:pt x="4" y="1"/>
                      <a:pt x="4" y="2"/>
                    </a:cubicBezTo>
                    <a:cubicBezTo>
                      <a:pt x="4" y="38"/>
                      <a:pt x="4" y="38"/>
                      <a:pt x="4" y="38"/>
                    </a:cubicBezTo>
                    <a:cubicBezTo>
                      <a:pt x="4" y="39"/>
                      <a:pt x="3"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90">
                <a:extLst>
                  <a:ext uri="{FF2B5EF4-FFF2-40B4-BE49-F238E27FC236}">
                    <a16:creationId xmlns:a16="http://schemas.microsoft.com/office/drawing/2014/main" id="{1FF48CAD-57B5-4309-B2E7-F80F42AFFDE8}"/>
                  </a:ext>
                </a:extLst>
              </p:cNvPr>
              <p:cNvSpPr>
                <a:spLocks/>
              </p:cNvSpPr>
              <p:nvPr/>
            </p:nvSpPr>
            <p:spPr bwMode="auto">
              <a:xfrm>
                <a:off x="-536575" y="4772025"/>
                <a:ext cx="14287" cy="373063"/>
              </a:xfrm>
              <a:custGeom>
                <a:avLst/>
                <a:gdLst>
                  <a:gd name="T0" fmla="*/ 2 w 4"/>
                  <a:gd name="T1" fmla="*/ 96 h 96"/>
                  <a:gd name="T2" fmla="*/ 0 w 4"/>
                  <a:gd name="T3" fmla="*/ 94 h 96"/>
                  <a:gd name="T4" fmla="*/ 0 w 4"/>
                  <a:gd name="T5" fmla="*/ 2 h 96"/>
                  <a:gd name="T6" fmla="*/ 2 w 4"/>
                  <a:gd name="T7" fmla="*/ 0 h 96"/>
                  <a:gd name="T8" fmla="*/ 4 w 4"/>
                  <a:gd name="T9" fmla="*/ 2 h 96"/>
                  <a:gd name="T10" fmla="*/ 4 w 4"/>
                  <a:gd name="T11" fmla="*/ 94 h 96"/>
                  <a:gd name="T12" fmla="*/ 2 w 4"/>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4" h="96">
                    <a:moveTo>
                      <a:pt x="2" y="96"/>
                    </a:moveTo>
                    <a:cubicBezTo>
                      <a:pt x="1" y="96"/>
                      <a:pt x="0" y="95"/>
                      <a:pt x="0" y="94"/>
                    </a:cubicBezTo>
                    <a:cubicBezTo>
                      <a:pt x="0" y="2"/>
                      <a:pt x="0" y="2"/>
                      <a:pt x="0" y="2"/>
                    </a:cubicBezTo>
                    <a:cubicBezTo>
                      <a:pt x="0" y="1"/>
                      <a:pt x="1" y="0"/>
                      <a:pt x="2" y="0"/>
                    </a:cubicBezTo>
                    <a:cubicBezTo>
                      <a:pt x="3" y="0"/>
                      <a:pt x="4" y="1"/>
                      <a:pt x="4" y="2"/>
                    </a:cubicBezTo>
                    <a:cubicBezTo>
                      <a:pt x="4" y="94"/>
                      <a:pt x="4" y="94"/>
                      <a:pt x="4" y="94"/>
                    </a:cubicBezTo>
                    <a:cubicBezTo>
                      <a:pt x="4" y="95"/>
                      <a:pt x="3" y="96"/>
                      <a:pt x="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91">
                <a:extLst>
                  <a:ext uri="{FF2B5EF4-FFF2-40B4-BE49-F238E27FC236}">
                    <a16:creationId xmlns:a16="http://schemas.microsoft.com/office/drawing/2014/main" id="{879A781F-301C-4D78-B0A9-4111E3E26498}"/>
                  </a:ext>
                </a:extLst>
              </p:cNvPr>
              <p:cNvSpPr>
                <a:spLocks noChangeArrowheads="1"/>
              </p:cNvSpPr>
              <p:nvPr/>
            </p:nvSpPr>
            <p:spPr bwMode="auto">
              <a:xfrm>
                <a:off x="-458788" y="4981575"/>
                <a:ext cx="14287"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98" name="Group 197">
            <a:extLst>
              <a:ext uri="{FF2B5EF4-FFF2-40B4-BE49-F238E27FC236}">
                <a16:creationId xmlns:a16="http://schemas.microsoft.com/office/drawing/2014/main" id="{5FFCDB03-EFEC-49B8-B01E-3B80E6D9278E}"/>
              </a:ext>
            </a:extLst>
          </p:cNvPr>
          <p:cNvGrpSpPr/>
          <p:nvPr/>
        </p:nvGrpSpPr>
        <p:grpSpPr>
          <a:xfrm>
            <a:off x="3377179" y="4172182"/>
            <a:ext cx="1647258" cy="1117472"/>
            <a:chOff x="3377180" y="3803882"/>
            <a:chExt cx="1647258" cy="1117472"/>
          </a:xfrm>
        </p:grpSpPr>
        <p:sp>
          <p:nvSpPr>
            <p:cNvPr id="276" name="Freeform 15">
              <a:extLst>
                <a:ext uri="{FF2B5EF4-FFF2-40B4-BE49-F238E27FC236}">
                  <a16:creationId xmlns:a16="http://schemas.microsoft.com/office/drawing/2014/main" id="{4E3A237C-D646-4F4D-8C30-774AFE1E90E7}"/>
                </a:ext>
              </a:extLst>
            </p:cNvPr>
            <p:cNvSpPr>
              <a:spLocks noEditPoints="1"/>
            </p:cNvSpPr>
            <p:nvPr/>
          </p:nvSpPr>
          <p:spPr bwMode="auto">
            <a:xfrm>
              <a:off x="4072617" y="3803882"/>
              <a:ext cx="256384" cy="256382"/>
            </a:xfrm>
            <a:custGeom>
              <a:avLst/>
              <a:gdLst>
                <a:gd name="T0" fmla="*/ 2 w 40"/>
                <a:gd name="T1" fmla="*/ 40 h 40"/>
                <a:gd name="T2" fmla="*/ 1 w 40"/>
                <a:gd name="T3" fmla="*/ 40 h 40"/>
                <a:gd name="T4" fmla="*/ 0 w 40"/>
                <a:gd name="T5" fmla="*/ 38 h 40"/>
                <a:gd name="T6" fmla="*/ 0 w 40"/>
                <a:gd name="T7" fmla="*/ 2 h 40"/>
                <a:gd name="T8" fmla="*/ 1 w 40"/>
                <a:gd name="T9" fmla="*/ 0 h 40"/>
                <a:gd name="T10" fmla="*/ 3 w 40"/>
                <a:gd name="T11" fmla="*/ 0 h 40"/>
                <a:gd name="T12" fmla="*/ 39 w 40"/>
                <a:gd name="T13" fmla="*/ 18 h 40"/>
                <a:gd name="T14" fmla="*/ 40 w 40"/>
                <a:gd name="T15" fmla="*/ 20 h 40"/>
                <a:gd name="T16" fmla="*/ 39 w 40"/>
                <a:gd name="T17" fmla="*/ 22 h 40"/>
                <a:gd name="T18" fmla="*/ 3 w 40"/>
                <a:gd name="T19" fmla="*/ 40 h 40"/>
                <a:gd name="T20" fmla="*/ 2 w 40"/>
                <a:gd name="T21" fmla="*/ 40 h 40"/>
                <a:gd name="T22" fmla="*/ 4 w 40"/>
                <a:gd name="T23" fmla="*/ 5 h 40"/>
                <a:gd name="T24" fmla="*/ 4 w 40"/>
                <a:gd name="T25" fmla="*/ 35 h 40"/>
                <a:gd name="T26" fmla="*/ 34 w 40"/>
                <a:gd name="T27" fmla="*/ 20 h 40"/>
                <a:gd name="T28" fmla="*/ 4 w 40"/>
                <a:gd name="T2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0">
                  <a:moveTo>
                    <a:pt x="2" y="40"/>
                  </a:moveTo>
                  <a:cubicBezTo>
                    <a:pt x="2" y="40"/>
                    <a:pt x="1" y="40"/>
                    <a:pt x="1" y="40"/>
                  </a:cubicBezTo>
                  <a:cubicBezTo>
                    <a:pt x="0" y="39"/>
                    <a:pt x="0" y="39"/>
                    <a:pt x="0" y="38"/>
                  </a:cubicBezTo>
                  <a:cubicBezTo>
                    <a:pt x="0" y="2"/>
                    <a:pt x="0" y="2"/>
                    <a:pt x="0" y="2"/>
                  </a:cubicBezTo>
                  <a:cubicBezTo>
                    <a:pt x="0" y="1"/>
                    <a:pt x="0" y="1"/>
                    <a:pt x="1" y="0"/>
                  </a:cubicBezTo>
                  <a:cubicBezTo>
                    <a:pt x="2" y="0"/>
                    <a:pt x="2" y="0"/>
                    <a:pt x="3" y="0"/>
                  </a:cubicBezTo>
                  <a:cubicBezTo>
                    <a:pt x="39" y="18"/>
                    <a:pt x="39" y="18"/>
                    <a:pt x="39" y="18"/>
                  </a:cubicBezTo>
                  <a:cubicBezTo>
                    <a:pt x="40" y="19"/>
                    <a:pt x="40" y="19"/>
                    <a:pt x="40" y="20"/>
                  </a:cubicBezTo>
                  <a:cubicBezTo>
                    <a:pt x="40" y="21"/>
                    <a:pt x="40" y="21"/>
                    <a:pt x="39" y="22"/>
                  </a:cubicBezTo>
                  <a:cubicBezTo>
                    <a:pt x="3" y="40"/>
                    <a:pt x="3" y="40"/>
                    <a:pt x="3" y="40"/>
                  </a:cubicBezTo>
                  <a:cubicBezTo>
                    <a:pt x="3" y="40"/>
                    <a:pt x="2" y="40"/>
                    <a:pt x="2" y="40"/>
                  </a:cubicBezTo>
                  <a:close/>
                  <a:moveTo>
                    <a:pt x="4" y="5"/>
                  </a:moveTo>
                  <a:cubicBezTo>
                    <a:pt x="4" y="35"/>
                    <a:pt x="4" y="35"/>
                    <a:pt x="4" y="35"/>
                  </a:cubicBezTo>
                  <a:cubicBezTo>
                    <a:pt x="34" y="20"/>
                    <a:pt x="34" y="20"/>
                    <a:pt x="34" y="20"/>
                  </a:cubicBezTo>
                  <a:lnTo>
                    <a:pt x="4"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TextBox 279">
              <a:extLst>
                <a:ext uri="{FF2B5EF4-FFF2-40B4-BE49-F238E27FC236}">
                  <a16:creationId xmlns:a16="http://schemas.microsoft.com/office/drawing/2014/main" id="{6A144CED-7534-4242-870D-ED226928F978}"/>
                </a:ext>
              </a:extLst>
            </p:cNvPr>
            <p:cNvSpPr txBox="1"/>
            <p:nvPr/>
          </p:nvSpPr>
          <p:spPr>
            <a:xfrm>
              <a:off x="3377180" y="4705910"/>
              <a:ext cx="1647258" cy="215444"/>
            </a:xfrm>
            <a:prstGeom prst="rect">
              <a:avLst/>
            </a:prstGeom>
            <a:noFill/>
            <a:ln w="6350">
              <a:noFill/>
              <a:prstDash val="dash"/>
            </a:ln>
          </p:spPr>
          <p:txBody>
            <a:bodyPr wrap="square" lIns="0" tIns="0" rIns="0" bIns="0" rtlCol="0">
              <a:spAutoFit/>
            </a:bodyPr>
            <a:lstStyle/>
            <a:p>
              <a:pPr>
                <a:spcBef>
                  <a:spcPts val="600"/>
                </a:spcBef>
              </a:pPr>
              <a:r>
                <a:rPr lang="en-US" sz="1400" b="1" dirty="0">
                  <a:solidFill>
                    <a:schemeClr val="bg1"/>
                  </a:solidFill>
                  <a:latin typeface="+mj-lt"/>
                </a:rPr>
                <a:t>MrWhoseTheBoss</a:t>
              </a:r>
              <a:endParaRPr lang="en-US" sz="1100" dirty="0">
                <a:solidFill>
                  <a:schemeClr val="bg1"/>
                </a:solidFill>
              </a:endParaRPr>
            </a:p>
          </p:txBody>
        </p:sp>
      </p:grpSp>
      <p:grpSp>
        <p:nvGrpSpPr>
          <p:cNvPr id="282" name="Group 281">
            <a:extLst>
              <a:ext uri="{FF2B5EF4-FFF2-40B4-BE49-F238E27FC236}">
                <a16:creationId xmlns:a16="http://schemas.microsoft.com/office/drawing/2014/main" id="{38C6FA62-5F58-4C9E-8A4D-87DA3A5D1EA1}"/>
              </a:ext>
            </a:extLst>
          </p:cNvPr>
          <p:cNvGrpSpPr/>
          <p:nvPr/>
        </p:nvGrpSpPr>
        <p:grpSpPr>
          <a:xfrm>
            <a:off x="5382910" y="4172182"/>
            <a:ext cx="1647258" cy="1117472"/>
            <a:chOff x="3377180" y="3803882"/>
            <a:chExt cx="1647258" cy="1117472"/>
          </a:xfrm>
        </p:grpSpPr>
        <p:sp>
          <p:nvSpPr>
            <p:cNvPr id="286" name="Freeform 15">
              <a:extLst>
                <a:ext uri="{FF2B5EF4-FFF2-40B4-BE49-F238E27FC236}">
                  <a16:creationId xmlns:a16="http://schemas.microsoft.com/office/drawing/2014/main" id="{052CEA4E-2F1C-48B1-A3B8-9DE536123EB9}"/>
                </a:ext>
              </a:extLst>
            </p:cNvPr>
            <p:cNvSpPr>
              <a:spLocks noEditPoints="1"/>
            </p:cNvSpPr>
            <p:nvPr/>
          </p:nvSpPr>
          <p:spPr bwMode="auto">
            <a:xfrm>
              <a:off x="4072617" y="3803882"/>
              <a:ext cx="256384" cy="256382"/>
            </a:xfrm>
            <a:custGeom>
              <a:avLst/>
              <a:gdLst>
                <a:gd name="T0" fmla="*/ 2 w 40"/>
                <a:gd name="T1" fmla="*/ 40 h 40"/>
                <a:gd name="T2" fmla="*/ 1 w 40"/>
                <a:gd name="T3" fmla="*/ 40 h 40"/>
                <a:gd name="T4" fmla="*/ 0 w 40"/>
                <a:gd name="T5" fmla="*/ 38 h 40"/>
                <a:gd name="T6" fmla="*/ 0 w 40"/>
                <a:gd name="T7" fmla="*/ 2 h 40"/>
                <a:gd name="T8" fmla="*/ 1 w 40"/>
                <a:gd name="T9" fmla="*/ 0 h 40"/>
                <a:gd name="T10" fmla="*/ 3 w 40"/>
                <a:gd name="T11" fmla="*/ 0 h 40"/>
                <a:gd name="T12" fmla="*/ 39 w 40"/>
                <a:gd name="T13" fmla="*/ 18 h 40"/>
                <a:gd name="T14" fmla="*/ 40 w 40"/>
                <a:gd name="T15" fmla="*/ 20 h 40"/>
                <a:gd name="T16" fmla="*/ 39 w 40"/>
                <a:gd name="T17" fmla="*/ 22 h 40"/>
                <a:gd name="T18" fmla="*/ 3 w 40"/>
                <a:gd name="T19" fmla="*/ 40 h 40"/>
                <a:gd name="T20" fmla="*/ 2 w 40"/>
                <a:gd name="T21" fmla="*/ 40 h 40"/>
                <a:gd name="T22" fmla="*/ 4 w 40"/>
                <a:gd name="T23" fmla="*/ 5 h 40"/>
                <a:gd name="T24" fmla="*/ 4 w 40"/>
                <a:gd name="T25" fmla="*/ 35 h 40"/>
                <a:gd name="T26" fmla="*/ 34 w 40"/>
                <a:gd name="T27" fmla="*/ 20 h 40"/>
                <a:gd name="T28" fmla="*/ 4 w 40"/>
                <a:gd name="T2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0">
                  <a:moveTo>
                    <a:pt x="2" y="40"/>
                  </a:moveTo>
                  <a:cubicBezTo>
                    <a:pt x="2" y="40"/>
                    <a:pt x="1" y="40"/>
                    <a:pt x="1" y="40"/>
                  </a:cubicBezTo>
                  <a:cubicBezTo>
                    <a:pt x="0" y="39"/>
                    <a:pt x="0" y="39"/>
                    <a:pt x="0" y="38"/>
                  </a:cubicBezTo>
                  <a:cubicBezTo>
                    <a:pt x="0" y="2"/>
                    <a:pt x="0" y="2"/>
                    <a:pt x="0" y="2"/>
                  </a:cubicBezTo>
                  <a:cubicBezTo>
                    <a:pt x="0" y="1"/>
                    <a:pt x="0" y="1"/>
                    <a:pt x="1" y="0"/>
                  </a:cubicBezTo>
                  <a:cubicBezTo>
                    <a:pt x="2" y="0"/>
                    <a:pt x="2" y="0"/>
                    <a:pt x="3" y="0"/>
                  </a:cubicBezTo>
                  <a:cubicBezTo>
                    <a:pt x="39" y="18"/>
                    <a:pt x="39" y="18"/>
                    <a:pt x="39" y="18"/>
                  </a:cubicBezTo>
                  <a:cubicBezTo>
                    <a:pt x="40" y="19"/>
                    <a:pt x="40" y="19"/>
                    <a:pt x="40" y="20"/>
                  </a:cubicBezTo>
                  <a:cubicBezTo>
                    <a:pt x="40" y="21"/>
                    <a:pt x="40" y="21"/>
                    <a:pt x="39" y="22"/>
                  </a:cubicBezTo>
                  <a:cubicBezTo>
                    <a:pt x="3" y="40"/>
                    <a:pt x="3" y="40"/>
                    <a:pt x="3" y="40"/>
                  </a:cubicBezTo>
                  <a:cubicBezTo>
                    <a:pt x="3" y="40"/>
                    <a:pt x="2" y="40"/>
                    <a:pt x="2" y="40"/>
                  </a:cubicBezTo>
                  <a:close/>
                  <a:moveTo>
                    <a:pt x="4" y="5"/>
                  </a:moveTo>
                  <a:cubicBezTo>
                    <a:pt x="4" y="35"/>
                    <a:pt x="4" y="35"/>
                    <a:pt x="4" y="35"/>
                  </a:cubicBezTo>
                  <a:cubicBezTo>
                    <a:pt x="34" y="20"/>
                    <a:pt x="34" y="20"/>
                    <a:pt x="34" y="20"/>
                  </a:cubicBezTo>
                  <a:lnTo>
                    <a:pt x="4"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TextBox 283">
              <a:extLst>
                <a:ext uri="{FF2B5EF4-FFF2-40B4-BE49-F238E27FC236}">
                  <a16:creationId xmlns:a16="http://schemas.microsoft.com/office/drawing/2014/main" id="{00DE436B-0DC4-4050-AA90-385B9619B12F}"/>
                </a:ext>
              </a:extLst>
            </p:cNvPr>
            <p:cNvSpPr txBox="1"/>
            <p:nvPr/>
          </p:nvSpPr>
          <p:spPr>
            <a:xfrm>
              <a:off x="3377180" y="4705910"/>
              <a:ext cx="1647258" cy="215444"/>
            </a:xfrm>
            <a:prstGeom prst="rect">
              <a:avLst/>
            </a:prstGeom>
            <a:noFill/>
            <a:ln w="6350">
              <a:noFill/>
              <a:prstDash val="dash"/>
            </a:ln>
          </p:spPr>
          <p:txBody>
            <a:bodyPr wrap="square" lIns="0" tIns="0" rIns="0" bIns="0" rtlCol="0">
              <a:spAutoFit/>
            </a:bodyPr>
            <a:lstStyle/>
            <a:p>
              <a:pPr>
                <a:spcBef>
                  <a:spcPts val="600"/>
                </a:spcBef>
              </a:pPr>
              <a:r>
                <a:rPr lang="en-US" sz="1400" b="1" dirty="0">
                  <a:solidFill>
                    <a:schemeClr val="bg1"/>
                  </a:solidFill>
                  <a:latin typeface="+mj-lt"/>
                </a:rPr>
                <a:t>TechnicalGuruji</a:t>
              </a:r>
              <a:endParaRPr lang="en-US" sz="1100" dirty="0">
                <a:solidFill>
                  <a:schemeClr val="bg1"/>
                </a:solidFill>
              </a:endParaRPr>
            </a:p>
          </p:txBody>
        </p:sp>
      </p:grpSp>
      <p:grpSp>
        <p:nvGrpSpPr>
          <p:cNvPr id="287" name="Group 286">
            <a:extLst>
              <a:ext uri="{FF2B5EF4-FFF2-40B4-BE49-F238E27FC236}">
                <a16:creationId xmlns:a16="http://schemas.microsoft.com/office/drawing/2014/main" id="{23F8558B-A8A3-4C18-9DC7-E18660BC4E28}"/>
              </a:ext>
            </a:extLst>
          </p:cNvPr>
          <p:cNvGrpSpPr/>
          <p:nvPr/>
        </p:nvGrpSpPr>
        <p:grpSpPr>
          <a:xfrm>
            <a:off x="7388640" y="4172182"/>
            <a:ext cx="1647258" cy="1117472"/>
            <a:chOff x="3377180" y="3803882"/>
            <a:chExt cx="1647258" cy="1117472"/>
          </a:xfrm>
        </p:grpSpPr>
        <p:sp>
          <p:nvSpPr>
            <p:cNvPr id="291" name="Freeform 15">
              <a:extLst>
                <a:ext uri="{FF2B5EF4-FFF2-40B4-BE49-F238E27FC236}">
                  <a16:creationId xmlns:a16="http://schemas.microsoft.com/office/drawing/2014/main" id="{1352CAD0-B80A-4E0E-A788-C4716526B6CB}"/>
                </a:ext>
              </a:extLst>
            </p:cNvPr>
            <p:cNvSpPr>
              <a:spLocks noEditPoints="1"/>
            </p:cNvSpPr>
            <p:nvPr/>
          </p:nvSpPr>
          <p:spPr bwMode="auto">
            <a:xfrm>
              <a:off x="4072617" y="3803882"/>
              <a:ext cx="256384" cy="256382"/>
            </a:xfrm>
            <a:custGeom>
              <a:avLst/>
              <a:gdLst>
                <a:gd name="T0" fmla="*/ 2 w 40"/>
                <a:gd name="T1" fmla="*/ 40 h 40"/>
                <a:gd name="T2" fmla="*/ 1 w 40"/>
                <a:gd name="T3" fmla="*/ 40 h 40"/>
                <a:gd name="T4" fmla="*/ 0 w 40"/>
                <a:gd name="T5" fmla="*/ 38 h 40"/>
                <a:gd name="T6" fmla="*/ 0 w 40"/>
                <a:gd name="T7" fmla="*/ 2 h 40"/>
                <a:gd name="T8" fmla="*/ 1 w 40"/>
                <a:gd name="T9" fmla="*/ 0 h 40"/>
                <a:gd name="T10" fmla="*/ 3 w 40"/>
                <a:gd name="T11" fmla="*/ 0 h 40"/>
                <a:gd name="T12" fmla="*/ 39 w 40"/>
                <a:gd name="T13" fmla="*/ 18 h 40"/>
                <a:gd name="T14" fmla="*/ 40 w 40"/>
                <a:gd name="T15" fmla="*/ 20 h 40"/>
                <a:gd name="T16" fmla="*/ 39 w 40"/>
                <a:gd name="T17" fmla="*/ 22 h 40"/>
                <a:gd name="T18" fmla="*/ 3 w 40"/>
                <a:gd name="T19" fmla="*/ 40 h 40"/>
                <a:gd name="T20" fmla="*/ 2 w 40"/>
                <a:gd name="T21" fmla="*/ 40 h 40"/>
                <a:gd name="T22" fmla="*/ 4 w 40"/>
                <a:gd name="T23" fmla="*/ 5 h 40"/>
                <a:gd name="T24" fmla="*/ 4 w 40"/>
                <a:gd name="T25" fmla="*/ 35 h 40"/>
                <a:gd name="T26" fmla="*/ 34 w 40"/>
                <a:gd name="T27" fmla="*/ 20 h 40"/>
                <a:gd name="T28" fmla="*/ 4 w 40"/>
                <a:gd name="T2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0">
                  <a:moveTo>
                    <a:pt x="2" y="40"/>
                  </a:moveTo>
                  <a:cubicBezTo>
                    <a:pt x="2" y="40"/>
                    <a:pt x="1" y="40"/>
                    <a:pt x="1" y="40"/>
                  </a:cubicBezTo>
                  <a:cubicBezTo>
                    <a:pt x="0" y="39"/>
                    <a:pt x="0" y="39"/>
                    <a:pt x="0" y="38"/>
                  </a:cubicBezTo>
                  <a:cubicBezTo>
                    <a:pt x="0" y="2"/>
                    <a:pt x="0" y="2"/>
                    <a:pt x="0" y="2"/>
                  </a:cubicBezTo>
                  <a:cubicBezTo>
                    <a:pt x="0" y="1"/>
                    <a:pt x="0" y="1"/>
                    <a:pt x="1" y="0"/>
                  </a:cubicBezTo>
                  <a:cubicBezTo>
                    <a:pt x="2" y="0"/>
                    <a:pt x="2" y="0"/>
                    <a:pt x="3" y="0"/>
                  </a:cubicBezTo>
                  <a:cubicBezTo>
                    <a:pt x="39" y="18"/>
                    <a:pt x="39" y="18"/>
                    <a:pt x="39" y="18"/>
                  </a:cubicBezTo>
                  <a:cubicBezTo>
                    <a:pt x="40" y="19"/>
                    <a:pt x="40" y="19"/>
                    <a:pt x="40" y="20"/>
                  </a:cubicBezTo>
                  <a:cubicBezTo>
                    <a:pt x="40" y="21"/>
                    <a:pt x="40" y="21"/>
                    <a:pt x="39" y="22"/>
                  </a:cubicBezTo>
                  <a:cubicBezTo>
                    <a:pt x="3" y="40"/>
                    <a:pt x="3" y="40"/>
                    <a:pt x="3" y="40"/>
                  </a:cubicBezTo>
                  <a:cubicBezTo>
                    <a:pt x="3" y="40"/>
                    <a:pt x="2" y="40"/>
                    <a:pt x="2" y="40"/>
                  </a:cubicBezTo>
                  <a:close/>
                  <a:moveTo>
                    <a:pt x="4" y="5"/>
                  </a:moveTo>
                  <a:cubicBezTo>
                    <a:pt x="4" y="35"/>
                    <a:pt x="4" y="35"/>
                    <a:pt x="4" y="35"/>
                  </a:cubicBezTo>
                  <a:cubicBezTo>
                    <a:pt x="34" y="20"/>
                    <a:pt x="34" y="20"/>
                    <a:pt x="34" y="20"/>
                  </a:cubicBezTo>
                  <a:lnTo>
                    <a:pt x="4"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TextBox 288">
              <a:extLst>
                <a:ext uri="{FF2B5EF4-FFF2-40B4-BE49-F238E27FC236}">
                  <a16:creationId xmlns:a16="http://schemas.microsoft.com/office/drawing/2014/main" id="{607F8BB1-3EDF-4566-9C59-EA6DD768999F}"/>
                </a:ext>
              </a:extLst>
            </p:cNvPr>
            <p:cNvSpPr txBox="1"/>
            <p:nvPr/>
          </p:nvSpPr>
          <p:spPr>
            <a:xfrm>
              <a:off x="3377180" y="4705910"/>
              <a:ext cx="1647258" cy="215444"/>
            </a:xfrm>
            <a:prstGeom prst="rect">
              <a:avLst/>
            </a:prstGeom>
            <a:noFill/>
            <a:ln w="6350">
              <a:noFill/>
              <a:prstDash val="dash"/>
            </a:ln>
          </p:spPr>
          <p:txBody>
            <a:bodyPr wrap="square" lIns="0" tIns="0" rIns="0" bIns="0" rtlCol="0">
              <a:spAutoFit/>
            </a:bodyPr>
            <a:lstStyle/>
            <a:p>
              <a:pPr>
                <a:spcBef>
                  <a:spcPts val="600"/>
                </a:spcBef>
              </a:pPr>
              <a:r>
                <a:rPr lang="en-US" sz="1400" b="1" dirty="0">
                  <a:solidFill>
                    <a:schemeClr val="bg1"/>
                  </a:solidFill>
                  <a:latin typeface="+mj-lt"/>
                </a:rPr>
                <a:t>Austin Evans</a:t>
              </a:r>
              <a:endParaRPr lang="en-US" sz="1100" dirty="0">
                <a:solidFill>
                  <a:schemeClr val="bg1"/>
                </a:solidFill>
              </a:endParaRPr>
            </a:p>
          </p:txBody>
        </p:sp>
      </p:grpSp>
      <p:grpSp>
        <p:nvGrpSpPr>
          <p:cNvPr id="292" name="Group 291">
            <a:extLst>
              <a:ext uri="{FF2B5EF4-FFF2-40B4-BE49-F238E27FC236}">
                <a16:creationId xmlns:a16="http://schemas.microsoft.com/office/drawing/2014/main" id="{3162338B-1BFF-4BC6-AF9F-246C7BD36F96}"/>
              </a:ext>
            </a:extLst>
          </p:cNvPr>
          <p:cNvGrpSpPr/>
          <p:nvPr/>
        </p:nvGrpSpPr>
        <p:grpSpPr>
          <a:xfrm>
            <a:off x="9394371" y="4172182"/>
            <a:ext cx="1647258" cy="1117472"/>
            <a:chOff x="3377180" y="3803882"/>
            <a:chExt cx="1647258" cy="1117472"/>
          </a:xfrm>
        </p:grpSpPr>
        <p:sp>
          <p:nvSpPr>
            <p:cNvPr id="296" name="Freeform 15">
              <a:extLst>
                <a:ext uri="{FF2B5EF4-FFF2-40B4-BE49-F238E27FC236}">
                  <a16:creationId xmlns:a16="http://schemas.microsoft.com/office/drawing/2014/main" id="{A43114B3-152D-4036-95A1-E6BE665EAEEA}"/>
                </a:ext>
              </a:extLst>
            </p:cNvPr>
            <p:cNvSpPr>
              <a:spLocks noEditPoints="1"/>
            </p:cNvSpPr>
            <p:nvPr/>
          </p:nvSpPr>
          <p:spPr bwMode="auto">
            <a:xfrm>
              <a:off x="4072617" y="3803882"/>
              <a:ext cx="256384" cy="256382"/>
            </a:xfrm>
            <a:custGeom>
              <a:avLst/>
              <a:gdLst>
                <a:gd name="T0" fmla="*/ 2 w 40"/>
                <a:gd name="T1" fmla="*/ 40 h 40"/>
                <a:gd name="T2" fmla="*/ 1 w 40"/>
                <a:gd name="T3" fmla="*/ 40 h 40"/>
                <a:gd name="T4" fmla="*/ 0 w 40"/>
                <a:gd name="T5" fmla="*/ 38 h 40"/>
                <a:gd name="T6" fmla="*/ 0 w 40"/>
                <a:gd name="T7" fmla="*/ 2 h 40"/>
                <a:gd name="T8" fmla="*/ 1 w 40"/>
                <a:gd name="T9" fmla="*/ 0 h 40"/>
                <a:gd name="T10" fmla="*/ 3 w 40"/>
                <a:gd name="T11" fmla="*/ 0 h 40"/>
                <a:gd name="T12" fmla="*/ 39 w 40"/>
                <a:gd name="T13" fmla="*/ 18 h 40"/>
                <a:gd name="T14" fmla="*/ 40 w 40"/>
                <a:gd name="T15" fmla="*/ 20 h 40"/>
                <a:gd name="T16" fmla="*/ 39 w 40"/>
                <a:gd name="T17" fmla="*/ 22 h 40"/>
                <a:gd name="T18" fmla="*/ 3 w 40"/>
                <a:gd name="T19" fmla="*/ 40 h 40"/>
                <a:gd name="T20" fmla="*/ 2 w 40"/>
                <a:gd name="T21" fmla="*/ 40 h 40"/>
                <a:gd name="T22" fmla="*/ 4 w 40"/>
                <a:gd name="T23" fmla="*/ 5 h 40"/>
                <a:gd name="T24" fmla="*/ 4 w 40"/>
                <a:gd name="T25" fmla="*/ 35 h 40"/>
                <a:gd name="T26" fmla="*/ 34 w 40"/>
                <a:gd name="T27" fmla="*/ 20 h 40"/>
                <a:gd name="T28" fmla="*/ 4 w 40"/>
                <a:gd name="T2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0">
                  <a:moveTo>
                    <a:pt x="2" y="40"/>
                  </a:moveTo>
                  <a:cubicBezTo>
                    <a:pt x="2" y="40"/>
                    <a:pt x="1" y="40"/>
                    <a:pt x="1" y="40"/>
                  </a:cubicBezTo>
                  <a:cubicBezTo>
                    <a:pt x="0" y="39"/>
                    <a:pt x="0" y="39"/>
                    <a:pt x="0" y="38"/>
                  </a:cubicBezTo>
                  <a:cubicBezTo>
                    <a:pt x="0" y="2"/>
                    <a:pt x="0" y="2"/>
                    <a:pt x="0" y="2"/>
                  </a:cubicBezTo>
                  <a:cubicBezTo>
                    <a:pt x="0" y="1"/>
                    <a:pt x="0" y="1"/>
                    <a:pt x="1" y="0"/>
                  </a:cubicBezTo>
                  <a:cubicBezTo>
                    <a:pt x="2" y="0"/>
                    <a:pt x="2" y="0"/>
                    <a:pt x="3" y="0"/>
                  </a:cubicBezTo>
                  <a:cubicBezTo>
                    <a:pt x="39" y="18"/>
                    <a:pt x="39" y="18"/>
                    <a:pt x="39" y="18"/>
                  </a:cubicBezTo>
                  <a:cubicBezTo>
                    <a:pt x="40" y="19"/>
                    <a:pt x="40" y="19"/>
                    <a:pt x="40" y="20"/>
                  </a:cubicBezTo>
                  <a:cubicBezTo>
                    <a:pt x="40" y="21"/>
                    <a:pt x="40" y="21"/>
                    <a:pt x="39" y="22"/>
                  </a:cubicBezTo>
                  <a:cubicBezTo>
                    <a:pt x="3" y="40"/>
                    <a:pt x="3" y="40"/>
                    <a:pt x="3" y="40"/>
                  </a:cubicBezTo>
                  <a:cubicBezTo>
                    <a:pt x="3" y="40"/>
                    <a:pt x="2" y="40"/>
                    <a:pt x="2" y="40"/>
                  </a:cubicBezTo>
                  <a:close/>
                  <a:moveTo>
                    <a:pt x="4" y="5"/>
                  </a:moveTo>
                  <a:cubicBezTo>
                    <a:pt x="4" y="35"/>
                    <a:pt x="4" y="35"/>
                    <a:pt x="4" y="35"/>
                  </a:cubicBezTo>
                  <a:cubicBezTo>
                    <a:pt x="34" y="20"/>
                    <a:pt x="34" y="20"/>
                    <a:pt x="34" y="20"/>
                  </a:cubicBezTo>
                  <a:lnTo>
                    <a:pt x="4"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TextBox 293">
              <a:extLst>
                <a:ext uri="{FF2B5EF4-FFF2-40B4-BE49-F238E27FC236}">
                  <a16:creationId xmlns:a16="http://schemas.microsoft.com/office/drawing/2014/main" id="{BBD70AFD-7123-4706-918F-D60860057635}"/>
                </a:ext>
              </a:extLst>
            </p:cNvPr>
            <p:cNvSpPr txBox="1"/>
            <p:nvPr/>
          </p:nvSpPr>
          <p:spPr>
            <a:xfrm>
              <a:off x="3377180" y="4705910"/>
              <a:ext cx="1647258" cy="215444"/>
            </a:xfrm>
            <a:prstGeom prst="rect">
              <a:avLst/>
            </a:prstGeom>
            <a:noFill/>
            <a:ln w="6350">
              <a:noFill/>
              <a:prstDash val="dash"/>
            </a:ln>
          </p:spPr>
          <p:txBody>
            <a:bodyPr wrap="square" lIns="0" tIns="0" rIns="0" bIns="0" rtlCol="0">
              <a:spAutoFit/>
            </a:bodyPr>
            <a:lstStyle/>
            <a:p>
              <a:pPr>
                <a:spcBef>
                  <a:spcPts val="600"/>
                </a:spcBef>
              </a:pPr>
              <a:r>
                <a:rPr lang="en-US" sz="1400" b="1" dirty="0">
                  <a:solidFill>
                    <a:schemeClr val="bg1"/>
                  </a:solidFill>
                  <a:latin typeface="+mj-lt"/>
                </a:rPr>
                <a:t>LinusTechTips</a:t>
              </a:r>
              <a:endParaRPr lang="en-US" sz="1100" dirty="0">
                <a:solidFill>
                  <a:schemeClr val="bg1"/>
                </a:solidFill>
              </a:endParaRPr>
            </a:p>
          </p:txBody>
        </p:sp>
      </p:grpSp>
      <p:sp>
        <p:nvSpPr>
          <p:cNvPr id="22" name="TextBox 21">
            <a:extLst>
              <a:ext uri="{FF2B5EF4-FFF2-40B4-BE49-F238E27FC236}">
                <a16:creationId xmlns:a16="http://schemas.microsoft.com/office/drawing/2014/main" id="{D4C6C895-2D6F-47F0-A411-0F964B4C0C80}"/>
              </a:ext>
            </a:extLst>
          </p:cNvPr>
          <p:cNvSpPr txBox="1"/>
          <p:nvPr/>
        </p:nvSpPr>
        <p:spPr>
          <a:xfrm>
            <a:off x="3293608" y="1611491"/>
            <a:ext cx="3861821" cy="1723549"/>
          </a:xfrm>
          <a:prstGeom prst="rect">
            <a:avLst/>
          </a:prstGeom>
          <a:noFill/>
          <a:ln w="6350">
            <a:noFill/>
            <a:prstDash val="dash"/>
          </a:ln>
        </p:spPr>
        <p:txBody>
          <a:bodyPr wrap="square" lIns="0" tIns="0" rIns="0" bIns="0" rtlCol="0">
            <a:spAutoFit/>
          </a:bodyPr>
          <a:lstStyle/>
          <a:p>
            <a:r>
              <a:rPr lang="en-IN" sz="1400" dirty="0">
                <a:solidFill>
                  <a:schemeClr val="bg1"/>
                </a:solidFill>
                <a:latin typeface="Century Gothic" panose="020B0502020202020204" pitchFamily="34" charset="0"/>
              </a:rPr>
              <a:t>YouTube is </a:t>
            </a:r>
            <a:r>
              <a:rPr lang="en-IN" sz="1400" b="1" dirty="0">
                <a:solidFill>
                  <a:schemeClr val="bg1"/>
                </a:solidFill>
                <a:latin typeface="Century Gothic" panose="020B0502020202020204" pitchFamily="34" charset="0"/>
              </a:rPr>
              <a:t>a free video sharing website that makes it easy to watch online videos</a:t>
            </a:r>
            <a:r>
              <a:rPr lang="en-IN" sz="1400" dirty="0">
                <a:solidFill>
                  <a:schemeClr val="bg1"/>
                </a:solidFill>
                <a:latin typeface="Century Gothic" panose="020B0502020202020204" pitchFamily="34" charset="0"/>
              </a:rPr>
              <a:t>. You can even create and upload your own videos to share with others. Originally created in 2005, YouTube is now one of the most popular sites on the Web, with visitors watching around 6 billion hours of video every month.</a:t>
            </a:r>
            <a:endParaRPr lang="en-US" sz="1400" dirty="0">
              <a:solidFill>
                <a:schemeClr val="bg1"/>
              </a:solidFill>
              <a:latin typeface="Century Gothic" panose="020B0502020202020204" pitchFamily="34" charset="0"/>
            </a:endParaRPr>
          </a:p>
        </p:txBody>
      </p:sp>
      <p:sp>
        <p:nvSpPr>
          <p:cNvPr id="24" name="TextBox 23">
            <a:extLst>
              <a:ext uri="{FF2B5EF4-FFF2-40B4-BE49-F238E27FC236}">
                <a16:creationId xmlns:a16="http://schemas.microsoft.com/office/drawing/2014/main" id="{E8BC80A0-9718-4704-A6F8-7F095C3899FA}"/>
              </a:ext>
            </a:extLst>
          </p:cNvPr>
          <p:cNvSpPr txBox="1"/>
          <p:nvPr/>
        </p:nvSpPr>
        <p:spPr>
          <a:xfrm>
            <a:off x="3293608" y="925035"/>
            <a:ext cx="4114800" cy="553998"/>
          </a:xfrm>
          <a:prstGeom prst="rect">
            <a:avLst/>
          </a:prstGeom>
          <a:noFill/>
        </p:spPr>
        <p:txBody>
          <a:bodyPr wrap="square" lIns="0" tIns="0" rIns="0" bIns="0" rtlCol="0">
            <a:spAutoFit/>
          </a:bodyPr>
          <a:lstStyle/>
          <a:p>
            <a:r>
              <a:rPr lang="en-US" sz="3600" b="1" dirty="0">
                <a:solidFill>
                  <a:schemeClr val="accent1"/>
                </a:solidFill>
                <a:latin typeface="DM Sans" pitchFamily="2" charset="0"/>
              </a:rPr>
              <a:t>What is YouTube?</a:t>
            </a:r>
          </a:p>
        </p:txBody>
      </p:sp>
      <p:grpSp>
        <p:nvGrpSpPr>
          <p:cNvPr id="265" name="Group 264">
            <a:extLst>
              <a:ext uri="{FF2B5EF4-FFF2-40B4-BE49-F238E27FC236}">
                <a16:creationId xmlns:a16="http://schemas.microsoft.com/office/drawing/2014/main" id="{2440422B-64AB-4CFF-8F68-18E690E416F3}"/>
              </a:ext>
            </a:extLst>
          </p:cNvPr>
          <p:cNvGrpSpPr/>
          <p:nvPr/>
        </p:nvGrpSpPr>
        <p:grpSpPr>
          <a:xfrm>
            <a:off x="3293608" y="742764"/>
            <a:ext cx="602457" cy="57150"/>
            <a:chOff x="10806101" y="5722143"/>
            <a:chExt cx="602457" cy="57150"/>
          </a:xfrm>
        </p:grpSpPr>
        <p:sp>
          <p:nvSpPr>
            <p:cNvPr id="266" name="Oval 265">
              <a:extLst>
                <a:ext uri="{FF2B5EF4-FFF2-40B4-BE49-F238E27FC236}">
                  <a16:creationId xmlns:a16="http://schemas.microsoft.com/office/drawing/2014/main" id="{B5E5A591-7DD7-45DC-8E91-C418CB3FE1A3}"/>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8B16C92-7B44-413A-B7DE-C98987CD8759}"/>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7D63E858-9203-4093-9E12-82CB9CA2BEE9}"/>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673BCC2B-EF64-49AB-BC94-B7882E78F4C0}"/>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0" name="Straight Connector 299">
            <a:extLst>
              <a:ext uri="{FF2B5EF4-FFF2-40B4-BE49-F238E27FC236}">
                <a16:creationId xmlns:a16="http://schemas.microsoft.com/office/drawing/2014/main" id="{D37D0F89-5C43-48A8-8667-B78EAE33AD08}"/>
              </a:ext>
            </a:extLst>
          </p:cNvPr>
          <p:cNvCxnSpPr>
            <a:cxnSpLocks/>
          </p:cNvCxnSpPr>
          <p:nvPr/>
        </p:nvCxnSpPr>
        <p:spPr>
          <a:xfrm>
            <a:off x="3286125" y="3460302"/>
            <a:ext cx="7839075" cy="0"/>
          </a:xfrm>
          <a:prstGeom prst="line">
            <a:avLst/>
          </a:prstGeom>
          <a:ln w="3175">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055D0D00-3062-4578-9D1F-B09EBE7B84F3}"/>
              </a:ext>
            </a:extLst>
          </p:cNvPr>
          <p:cNvGrpSpPr/>
          <p:nvPr/>
        </p:nvGrpSpPr>
        <p:grpSpPr>
          <a:xfrm>
            <a:off x="8657746" y="1865242"/>
            <a:ext cx="1513529" cy="247650"/>
            <a:chOff x="8617366" y="1865242"/>
            <a:chExt cx="1513529" cy="247650"/>
          </a:xfrm>
          <a:solidFill>
            <a:schemeClr val="bg1"/>
          </a:solidFill>
        </p:grpSpPr>
        <p:grpSp>
          <p:nvGrpSpPr>
            <p:cNvPr id="212" name="Group 211">
              <a:extLst>
                <a:ext uri="{FF2B5EF4-FFF2-40B4-BE49-F238E27FC236}">
                  <a16:creationId xmlns:a16="http://schemas.microsoft.com/office/drawing/2014/main" id="{8E11EEC9-3959-4C62-9D0F-DA07A4D28721}"/>
                </a:ext>
              </a:extLst>
            </p:cNvPr>
            <p:cNvGrpSpPr/>
            <p:nvPr/>
          </p:nvGrpSpPr>
          <p:grpSpPr>
            <a:xfrm>
              <a:off x="9257317" y="1865242"/>
              <a:ext cx="249238" cy="247650"/>
              <a:chOff x="12460288" y="1844676"/>
              <a:chExt cx="249238" cy="247650"/>
            </a:xfrm>
            <a:grpFill/>
          </p:grpSpPr>
          <p:sp>
            <p:nvSpPr>
              <p:cNvPr id="210" name="Freeform 100">
                <a:extLst>
                  <a:ext uri="{FF2B5EF4-FFF2-40B4-BE49-F238E27FC236}">
                    <a16:creationId xmlns:a16="http://schemas.microsoft.com/office/drawing/2014/main" id="{44008DF4-8F11-4AEC-95AB-D36F206A330F}"/>
                  </a:ext>
                </a:extLst>
              </p:cNvPr>
              <p:cNvSpPr>
                <a:spLocks noEditPoints="1"/>
              </p:cNvSpPr>
              <p:nvPr/>
            </p:nvSpPr>
            <p:spPr bwMode="auto">
              <a:xfrm>
                <a:off x="12460288" y="1844676"/>
                <a:ext cx="249238" cy="24765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4 h 64"/>
                  <a:gd name="T12" fmla="*/ 4 w 64"/>
                  <a:gd name="T13" fmla="*/ 32 h 64"/>
                  <a:gd name="T14" fmla="*/ 32 w 64"/>
                  <a:gd name="T15" fmla="*/ 60 h 64"/>
                  <a:gd name="T16" fmla="*/ 60 w 64"/>
                  <a:gd name="T17" fmla="*/ 32 h 64"/>
                  <a:gd name="T18" fmla="*/ 32 w 64"/>
                  <a:gd name="T19"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4"/>
                    </a:moveTo>
                    <a:cubicBezTo>
                      <a:pt x="17" y="4"/>
                      <a:pt x="4" y="17"/>
                      <a:pt x="4" y="32"/>
                    </a:cubicBezTo>
                    <a:cubicBezTo>
                      <a:pt x="4" y="47"/>
                      <a:pt x="17" y="60"/>
                      <a:pt x="32" y="60"/>
                    </a:cubicBezTo>
                    <a:cubicBezTo>
                      <a:pt x="47" y="60"/>
                      <a:pt x="60" y="47"/>
                      <a:pt x="60" y="32"/>
                    </a:cubicBezTo>
                    <a:cubicBezTo>
                      <a:pt x="60" y="17"/>
                      <a:pt x="47" y="4"/>
                      <a:pt x="3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01">
                <a:extLst>
                  <a:ext uri="{FF2B5EF4-FFF2-40B4-BE49-F238E27FC236}">
                    <a16:creationId xmlns:a16="http://schemas.microsoft.com/office/drawing/2014/main" id="{9CC671DE-963A-433A-9090-CF3EED70295B}"/>
                  </a:ext>
                </a:extLst>
              </p:cNvPr>
              <p:cNvSpPr>
                <a:spLocks noEditPoints="1"/>
              </p:cNvSpPr>
              <p:nvPr/>
            </p:nvSpPr>
            <p:spPr bwMode="auto">
              <a:xfrm>
                <a:off x="12538075" y="1906588"/>
                <a:ext cx="117475" cy="123825"/>
              </a:xfrm>
              <a:custGeom>
                <a:avLst/>
                <a:gdLst>
                  <a:gd name="T0" fmla="*/ 2 w 30"/>
                  <a:gd name="T1" fmla="*/ 32 h 32"/>
                  <a:gd name="T2" fmla="*/ 1 w 30"/>
                  <a:gd name="T3" fmla="*/ 32 h 32"/>
                  <a:gd name="T4" fmla="*/ 0 w 30"/>
                  <a:gd name="T5" fmla="*/ 30 h 32"/>
                  <a:gd name="T6" fmla="*/ 0 w 30"/>
                  <a:gd name="T7" fmla="*/ 2 h 32"/>
                  <a:gd name="T8" fmla="*/ 1 w 30"/>
                  <a:gd name="T9" fmla="*/ 0 h 32"/>
                  <a:gd name="T10" fmla="*/ 3 w 30"/>
                  <a:gd name="T11" fmla="*/ 0 h 32"/>
                  <a:gd name="T12" fmla="*/ 29 w 30"/>
                  <a:gd name="T13" fmla="*/ 14 h 32"/>
                  <a:gd name="T14" fmla="*/ 30 w 30"/>
                  <a:gd name="T15" fmla="*/ 16 h 32"/>
                  <a:gd name="T16" fmla="*/ 29 w 30"/>
                  <a:gd name="T17" fmla="*/ 18 h 32"/>
                  <a:gd name="T18" fmla="*/ 3 w 30"/>
                  <a:gd name="T19" fmla="*/ 32 h 32"/>
                  <a:gd name="T20" fmla="*/ 2 w 30"/>
                  <a:gd name="T21" fmla="*/ 32 h 32"/>
                  <a:gd name="T22" fmla="*/ 4 w 30"/>
                  <a:gd name="T23" fmla="*/ 5 h 32"/>
                  <a:gd name="T24" fmla="*/ 4 w 30"/>
                  <a:gd name="T25" fmla="*/ 27 h 32"/>
                  <a:gd name="T26" fmla="*/ 24 w 30"/>
                  <a:gd name="T27" fmla="*/ 16 h 32"/>
                  <a:gd name="T28" fmla="*/ 4 w 30"/>
                  <a:gd name="T29"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2">
                    <a:moveTo>
                      <a:pt x="2" y="32"/>
                    </a:moveTo>
                    <a:cubicBezTo>
                      <a:pt x="2" y="32"/>
                      <a:pt x="1" y="32"/>
                      <a:pt x="1" y="32"/>
                    </a:cubicBezTo>
                    <a:cubicBezTo>
                      <a:pt x="0" y="31"/>
                      <a:pt x="0" y="31"/>
                      <a:pt x="0" y="30"/>
                    </a:cubicBezTo>
                    <a:cubicBezTo>
                      <a:pt x="0" y="2"/>
                      <a:pt x="0" y="2"/>
                      <a:pt x="0" y="2"/>
                    </a:cubicBezTo>
                    <a:cubicBezTo>
                      <a:pt x="0" y="1"/>
                      <a:pt x="0" y="1"/>
                      <a:pt x="1" y="0"/>
                    </a:cubicBezTo>
                    <a:cubicBezTo>
                      <a:pt x="2" y="0"/>
                      <a:pt x="2" y="0"/>
                      <a:pt x="3" y="0"/>
                    </a:cubicBezTo>
                    <a:cubicBezTo>
                      <a:pt x="29" y="14"/>
                      <a:pt x="29" y="14"/>
                      <a:pt x="29" y="14"/>
                    </a:cubicBezTo>
                    <a:cubicBezTo>
                      <a:pt x="29" y="15"/>
                      <a:pt x="30" y="15"/>
                      <a:pt x="30" y="16"/>
                    </a:cubicBezTo>
                    <a:cubicBezTo>
                      <a:pt x="30" y="17"/>
                      <a:pt x="29" y="17"/>
                      <a:pt x="29" y="18"/>
                    </a:cubicBezTo>
                    <a:cubicBezTo>
                      <a:pt x="3" y="32"/>
                      <a:pt x="3" y="32"/>
                      <a:pt x="3" y="32"/>
                    </a:cubicBezTo>
                    <a:cubicBezTo>
                      <a:pt x="3" y="32"/>
                      <a:pt x="2" y="32"/>
                      <a:pt x="2" y="32"/>
                    </a:cubicBezTo>
                    <a:close/>
                    <a:moveTo>
                      <a:pt x="4" y="5"/>
                    </a:moveTo>
                    <a:cubicBezTo>
                      <a:pt x="4" y="27"/>
                      <a:pt x="4" y="27"/>
                      <a:pt x="4" y="27"/>
                    </a:cubicBezTo>
                    <a:cubicBezTo>
                      <a:pt x="24" y="16"/>
                      <a:pt x="24" y="16"/>
                      <a:pt x="24" y="16"/>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7" name="Freeform 106">
              <a:extLst>
                <a:ext uri="{FF2B5EF4-FFF2-40B4-BE49-F238E27FC236}">
                  <a16:creationId xmlns:a16="http://schemas.microsoft.com/office/drawing/2014/main" id="{3AF12DAB-F027-4E9A-A182-A4212E2C797A}"/>
                </a:ext>
              </a:extLst>
            </p:cNvPr>
            <p:cNvSpPr>
              <a:spLocks noEditPoints="1"/>
            </p:cNvSpPr>
            <p:nvPr/>
          </p:nvSpPr>
          <p:spPr bwMode="auto">
            <a:xfrm>
              <a:off x="9991347" y="1924660"/>
              <a:ext cx="139548" cy="128814"/>
            </a:xfrm>
            <a:custGeom>
              <a:avLst/>
              <a:gdLst>
                <a:gd name="T0" fmla="*/ 24 w 48"/>
                <a:gd name="T1" fmla="*/ 44 h 44"/>
                <a:gd name="T2" fmla="*/ 23 w 48"/>
                <a:gd name="T3" fmla="*/ 44 h 44"/>
                <a:gd name="T4" fmla="*/ 0 w 48"/>
                <a:gd name="T5" fmla="*/ 14 h 44"/>
                <a:gd name="T6" fmla="*/ 13 w 48"/>
                <a:gd name="T7" fmla="*/ 0 h 44"/>
                <a:gd name="T8" fmla="*/ 24 w 48"/>
                <a:gd name="T9" fmla="*/ 7 h 44"/>
                <a:gd name="T10" fmla="*/ 35 w 48"/>
                <a:gd name="T11" fmla="*/ 0 h 44"/>
                <a:gd name="T12" fmla="*/ 48 w 48"/>
                <a:gd name="T13" fmla="*/ 14 h 44"/>
                <a:gd name="T14" fmla="*/ 25 w 48"/>
                <a:gd name="T15" fmla="*/ 44 h 44"/>
                <a:gd name="T16" fmla="*/ 24 w 48"/>
                <a:gd name="T17" fmla="*/ 44 h 44"/>
                <a:gd name="T18" fmla="*/ 13 w 48"/>
                <a:gd name="T19" fmla="*/ 4 h 44"/>
                <a:gd name="T20" fmla="*/ 4 w 48"/>
                <a:gd name="T21" fmla="*/ 14 h 44"/>
                <a:gd name="T22" fmla="*/ 24 w 48"/>
                <a:gd name="T23" fmla="*/ 40 h 44"/>
                <a:gd name="T24" fmla="*/ 44 w 48"/>
                <a:gd name="T25" fmla="*/ 14 h 44"/>
                <a:gd name="T26" fmla="*/ 35 w 48"/>
                <a:gd name="T27" fmla="*/ 4 h 44"/>
                <a:gd name="T28" fmla="*/ 26 w 48"/>
                <a:gd name="T29" fmla="*/ 13 h 44"/>
                <a:gd name="T30" fmla="*/ 22 w 48"/>
                <a:gd name="T31" fmla="*/ 13 h 44"/>
                <a:gd name="T32" fmla="*/ 13 w 48"/>
                <a:gd name="T33"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4">
                  <a:moveTo>
                    <a:pt x="24" y="44"/>
                  </a:moveTo>
                  <a:cubicBezTo>
                    <a:pt x="24" y="44"/>
                    <a:pt x="23" y="44"/>
                    <a:pt x="23" y="44"/>
                  </a:cubicBezTo>
                  <a:cubicBezTo>
                    <a:pt x="22" y="43"/>
                    <a:pt x="0" y="27"/>
                    <a:pt x="0" y="14"/>
                  </a:cubicBezTo>
                  <a:cubicBezTo>
                    <a:pt x="0" y="5"/>
                    <a:pt x="7" y="0"/>
                    <a:pt x="13" y="0"/>
                  </a:cubicBezTo>
                  <a:cubicBezTo>
                    <a:pt x="17" y="0"/>
                    <a:pt x="21" y="2"/>
                    <a:pt x="24" y="7"/>
                  </a:cubicBezTo>
                  <a:cubicBezTo>
                    <a:pt x="27" y="2"/>
                    <a:pt x="31" y="0"/>
                    <a:pt x="35" y="0"/>
                  </a:cubicBezTo>
                  <a:cubicBezTo>
                    <a:pt x="41" y="0"/>
                    <a:pt x="48" y="5"/>
                    <a:pt x="48" y="14"/>
                  </a:cubicBezTo>
                  <a:cubicBezTo>
                    <a:pt x="48" y="27"/>
                    <a:pt x="26" y="43"/>
                    <a:pt x="25" y="44"/>
                  </a:cubicBezTo>
                  <a:cubicBezTo>
                    <a:pt x="25" y="44"/>
                    <a:pt x="24" y="44"/>
                    <a:pt x="24" y="44"/>
                  </a:cubicBezTo>
                  <a:close/>
                  <a:moveTo>
                    <a:pt x="13" y="4"/>
                  </a:moveTo>
                  <a:cubicBezTo>
                    <a:pt x="9" y="4"/>
                    <a:pt x="4" y="8"/>
                    <a:pt x="4" y="14"/>
                  </a:cubicBezTo>
                  <a:cubicBezTo>
                    <a:pt x="4" y="22"/>
                    <a:pt x="17" y="35"/>
                    <a:pt x="24" y="40"/>
                  </a:cubicBezTo>
                  <a:cubicBezTo>
                    <a:pt x="31" y="35"/>
                    <a:pt x="44" y="22"/>
                    <a:pt x="44" y="14"/>
                  </a:cubicBezTo>
                  <a:cubicBezTo>
                    <a:pt x="44" y="8"/>
                    <a:pt x="39" y="4"/>
                    <a:pt x="35" y="4"/>
                  </a:cubicBezTo>
                  <a:cubicBezTo>
                    <a:pt x="31" y="4"/>
                    <a:pt x="27" y="7"/>
                    <a:pt x="26" y="13"/>
                  </a:cubicBezTo>
                  <a:cubicBezTo>
                    <a:pt x="26" y="15"/>
                    <a:pt x="22" y="15"/>
                    <a:pt x="22" y="13"/>
                  </a:cubicBezTo>
                  <a:cubicBezTo>
                    <a:pt x="21" y="7"/>
                    <a:pt x="17" y="4"/>
                    <a:pt x="13"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25" name="Group 224">
              <a:extLst>
                <a:ext uri="{FF2B5EF4-FFF2-40B4-BE49-F238E27FC236}">
                  <a16:creationId xmlns:a16="http://schemas.microsoft.com/office/drawing/2014/main" id="{9645BA0B-1FF5-4335-85B6-E1014FCB0239}"/>
                </a:ext>
              </a:extLst>
            </p:cNvPr>
            <p:cNvGrpSpPr/>
            <p:nvPr/>
          </p:nvGrpSpPr>
          <p:grpSpPr>
            <a:xfrm>
              <a:off x="8617366" y="1930385"/>
              <a:ext cx="155159" cy="117365"/>
              <a:chOff x="12311063" y="2670175"/>
              <a:chExt cx="371475" cy="280988"/>
            </a:xfrm>
            <a:grpFill/>
          </p:grpSpPr>
          <p:sp>
            <p:nvSpPr>
              <p:cNvPr id="221" name="Freeform 110">
                <a:extLst>
                  <a:ext uri="{FF2B5EF4-FFF2-40B4-BE49-F238E27FC236}">
                    <a16:creationId xmlns:a16="http://schemas.microsoft.com/office/drawing/2014/main" id="{A0EE1118-308A-4B18-A3BC-1EB04E5FE771}"/>
                  </a:ext>
                </a:extLst>
              </p:cNvPr>
              <p:cNvSpPr>
                <a:spLocks/>
              </p:cNvSpPr>
              <p:nvPr/>
            </p:nvSpPr>
            <p:spPr bwMode="auto">
              <a:xfrm>
                <a:off x="12357101" y="2763838"/>
                <a:ext cx="201613" cy="187325"/>
              </a:xfrm>
              <a:custGeom>
                <a:avLst/>
                <a:gdLst>
                  <a:gd name="T0" fmla="*/ 50 w 52"/>
                  <a:gd name="T1" fmla="*/ 48 h 48"/>
                  <a:gd name="T2" fmla="*/ 14 w 52"/>
                  <a:gd name="T3" fmla="*/ 48 h 48"/>
                  <a:gd name="T4" fmla="*/ 0 w 52"/>
                  <a:gd name="T5" fmla="*/ 34 h 48"/>
                  <a:gd name="T6" fmla="*/ 0 w 52"/>
                  <a:gd name="T7" fmla="*/ 2 h 48"/>
                  <a:gd name="T8" fmla="*/ 2 w 52"/>
                  <a:gd name="T9" fmla="*/ 0 h 48"/>
                  <a:gd name="T10" fmla="*/ 4 w 52"/>
                  <a:gd name="T11" fmla="*/ 2 h 48"/>
                  <a:gd name="T12" fmla="*/ 4 w 52"/>
                  <a:gd name="T13" fmla="*/ 34 h 48"/>
                  <a:gd name="T14" fmla="*/ 14 w 52"/>
                  <a:gd name="T15" fmla="*/ 44 h 48"/>
                  <a:gd name="T16" fmla="*/ 50 w 52"/>
                  <a:gd name="T17" fmla="*/ 44 h 48"/>
                  <a:gd name="T18" fmla="*/ 52 w 52"/>
                  <a:gd name="T19" fmla="*/ 46 h 48"/>
                  <a:gd name="T20" fmla="*/ 50 w 52"/>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8">
                    <a:moveTo>
                      <a:pt x="50" y="48"/>
                    </a:moveTo>
                    <a:cubicBezTo>
                      <a:pt x="14" y="48"/>
                      <a:pt x="14" y="48"/>
                      <a:pt x="14" y="48"/>
                    </a:cubicBezTo>
                    <a:cubicBezTo>
                      <a:pt x="6" y="48"/>
                      <a:pt x="0" y="42"/>
                      <a:pt x="0" y="34"/>
                    </a:cubicBezTo>
                    <a:cubicBezTo>
                      <a:pt x="0" y="2"/>
                      <a:pt x="0" y="2"/>
                      <a:pt x="0" y="2"/>
                    </a:cubicBezTo>
                    <a:cubicBezTo>
                      <a:pt x="0" y="1"/>
                      <a:pt x="1" y="0"/>
                      <a:pt x="2" y="0"/>
                    </a:cubicBezTo>
                    <a:cubicBezTo>
                      <a:pt x="3" y="0"/>
                      <a:pt x="4" y="1"/>
                      <a:pt x="4" y="2"/>
                    </a:cubicBezTo>
                    <a:cubicBezTo>
                      <a:pt x="4" y="34"/>
                      <a:pt x="4" y="34"/>
                      <a:pt x="4" y="34"/>
                    </a:cubicBezTo>
                    <a:cubicBezTo>
                      <a:pt x="4" y="40"/>
                      <a:pt x="8" y="44"/>
                      <a:pt x="14" y="44"/>
                    </a:cubicBezTo>
                    <a:cubicBezTo>
                      <a:pt x="50" y="44"/>
                      <a:pt x="50" y="44"/>
                      <a:pt x="50" y="44"/>
                    </a:cubicBezTo>
                    <a:cubicBezTo>
                      <a:pt x="51" y="44"/>
                      <a:pt x="52" y="45"/>
                      <a:pt x="52" y="46"/>
                    </a:cubicBezTo>
                    <a:cubicBezTo>
                      <a:pt x="52" y="47"/>
                      <a:pt x="51" y="48"/>
                      <a:pt x="5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11">
                <a:extLst>
                  <a:ext uri="{FF2B5EF4-FFF2-40B4-BE49-F238E27FC236}">
                    <a16:creationId xmlns:a16="http://schemas.microsoft.com/office/drawing/2014/main" id="{431167F6-7D04-4FE1-8B5E-A70B6C746F4B}"/>
                  </a:ext>
                </a:extLst>
              </p:cNvPr>
              <p:cNvSpPr>
                <a:spLocks/>
              </p:cNvSpPr>
              <p:nvPr/>
            </p:nvSpPr>
            <p:spPr bwMode="auto">
              <a:xfrm>
                <a:off x="12434888" y="2670175"/>
                <a:ext cx="201613" cy="187325"/>
              </a:xfrm>
              <a:custGeom>
                <a:avLst/>
                <a:gdLst>
                  <a:gd name="T0" fmla="*/ 50 w 52"/>
                  <a:gd name="T1" fmla="*/ 48 h 48"/>
                  <a:gd name="T2" fmla="*/ 48 w 52"/>
                  <a:gd name="T3" fmla="*/ 46 h 48"/>
                  <a:gd name="T4" fmla="*/ 48 w 52"/>
                  <a:gd name="T5" fmla="*/ 14 h 48"/>
                  <a:gd name="T6" fmla="*/ 38 w 52"/>
                  <a:gd name="T7" fmla="*/ 4 h 48"/>
                  <a:gd name="T8" fmla="*/ 2 w 52"/>
                  <a:gd name="T9" fmla="*/ 4 h 48"/>
                  <a:gd name="T10" fmla="*/ 0 w 52"/>
                  <a:gd name="T11" fmla="*/ 2 h 48"/>
                  <a:gd name="T12" fmla="*/ 2 w 52"/>
                  <a:gd name="T13" fmla="*/ 0 h 48"/>
                  <a:gd name="T14" fmla="*/ 38 w 52"/>
                  <a:gd name="T15" fmla="*/ 0 h 48"/>
                  <a:gd name="T16" fmla="*/ 52 w 52"/>
                  <a:gd name="T17" fmla="*/ 14 h 48"/>
                  <a:gd name="T18" fmla="*/ 52 w 52"/>
                  <a:gd name="T19" fmla="*/ 46 h 48"/>
                  <a:gd name="T20" fmla="*/ 50 w 52"/>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8">
                    <a:moveTo>
                      <a:pt x="50" y="48"/>
                    </a:moveTo>
                    <a:cubicBezTo>
                      <a:pt x="49" y="48"/>
                      <a:pt x="48" y="47"/>
                      <a:pt x="48" y="46"/>
                    </a:cubicBezTo>
                    <a:cubicBezTo>
                      <a:pt x="48" y="14"/>
                      <a:pt x="48" y="14"/>
                      <a:pt x="48" y="14"/>
                    </a:cubicBezTo>
                    <a:cubicBezTo>
                      <a:pt x="48" y="8"/>
                      <a:pt x="44" y="4"/>
                      <a:pt x="38" y="4"/>
                    </a:cubicBezTo>
                    <a:cubicBezTo>
                      <a:pt x="2" y="4"/>
                      <a:pt x="2" y="4"/>
                      <a:pt x="2" y="4"/>
                    </a:cubicBezTo>
                    <a:cubicBezTo>
                      <a:pt x="1" y="4"/>
                      <a:pt x="0" y="3"/>
                      <a:pt x="0" y="2"/>
                    </a:cubicBezTo>
                    <a:cubicBezTo>
                      <a:pt x="0" y="1"/>
                      <a:pt x="1" y="0"/>
                      <a:pt x="2" y="0"/>
                    </a:cubicBezTo>
                    <a:cubicBezTo>
                      <a:pt x="38" y="0"/>
                      <a:pt x="38" y="0"/>
                      <a:pt x="38" y="0"/>
                    </a:cubicBezTo>
                    <a:cubicBezTo>
                      <a:pt x="46" y="0"/>
                      <a:pt x="52" y="6"/>
                      <a:pt x="52" y="14"/>
                    </a:cubicBezTo>
                    <a:cubicBezTo>
                      <a:pt x="52" y="46"/>
                      <a:pt x="52" y="46"/>
                      <a:pt x="52" y="46"/>
                    </a:cubicBezTo>
                    <a:cubicBezTo>
                      <a:pt x="52" y="47"/>
                      <a:pt x="51" y="48"/>
                      <a:pt x="5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12">
                <a:extLst>
                  <a:ext uri="{FF2B5EF4-FFF2-40B4-BE49-F238E27FC236}">
                    <a16:creationId xmlns:a16="http://schemas.microsoft.com/office/drawing/2014/main" id="{7DB7943E-E9CD-4DDE-AD83-F7434F510485}"/>
                  </a:ext>
                </a:extLst>
              </p:cNvPr>
              <p:cNvSpPr>
                <a:spLocks/>
              </p:cNvSpPr>
              <p:nvPr/>
            </p:nvSpPr>
            <p:spPr bwMode="auto">
              <a:xfrm>
                <a:off x="12311063" y="2763838"/>
                <a:ext cx="107950" cy="47625"/>
              </a:xfrm>
              <a:custGeom>
                <a:avLst/>
                <a:gdLst>
                  <a:gd name="T0" fmla="*/ 26 w 28"/>
                  <a:gd name="T1" fmla="*/ 12 h 12"/>
                  <a:gd name="T2" fmla="*/ 25 w 28"/>
                  <a:gd name="T3" fmla="*/ 12 h 12"/>
                  <a:gd name="T4" fmla="*/ 14 w 28"/>
                  <a:gd name="T5" fmla="*/ 4 h 12"/>
                  <a:gd name="T6" fmla="*/ 3 w 28"/>
                  <a:gd name="T7" fmla="*/ 12 h 12"/>
                  <a:gd name="T8" fmla="*/ 0 w 28"/>
                  <a:gd name="T9" fmla="*/ 11 h 12"/>
                  <a:gd name="T10" fmla="*/ 1 w 28"/>
                  <a:gd name="T11" fmla="*/ 8 h 12"/>
                  <a:gd name="T12" fmla="*/ 13 w 28"/>
                  <a:gd name="T13" fmla="*/ 0 h 12"/>
                  <a:gd name="T14" fmla="*/ 15 w 28"/>
                  <a:gd name="T15" fmla="*/ 0 h 12"/>
                  <a:gd name="T16" fmla="*/ 27 w 28"/>
                  <a:gd name="T17" fmla="*/ 8 h 12"/>
                  <a:gd name="T18" fmla="*/ 28 w 28"/>
                  <a:gd name="T19" fmla="*/ 11 h 12"/>
                  <a:gd name="T20" fmla="*/ 26 w 28"/>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2">
                    <a:moveTo>
                      <a:pt x="26" y="12"/>
                    </a:moveTo>
                    <a:cubicBezTo>
                      <a:pt x="26" y="12"/>
                      <a:pt x="25" y="12"/>
                      <a:pt x="25" y="12"/>
                    </a:cubicBezTo>
                    <a:cubicBezTo>
                      <a:pt x="14" y="4"/>
                      <a:pt x="14" y="4"/>
                      <a:pt x="14" y="4"/>
                    </a:cubicBezTo>
                    <a:cubicBezTo>
                      <a:pt x="3" y="12"/>
                      <a:pt x="3" y="12"/>
                      <a:pt x="3" y="12"/>
                    </a:cubicBezTo>
                    <a:cubicBezTo>
                      <a:pt x="2" y="12"/>
                      <a:pt x="1" y="12"/>
                      <a:pt x="0" y="11"/>
                    </a:cubicBezTo>
                    <a:cubicBezTo>
                      <a:pt x="0" y="10"/>
                      <a:pt x="0" y="9"/>
                      <a:pt x="1" y="8"/>
                    </a:cubicBezTo>
                    <a:cubicBezTo>
                      <a:pt x="13" y="0"/>
                      <a:pt x="13" y="0"/>
                      <a:pt x="13" y="0"/>
                    </a:cubicBezTo>
                    <a:cubicBezTo>
                      <a:pt x="14" y="0"/>
                      <a:pt x="14" y="0"/>
                      <a:pt x="15" y="0"/>
                    </a:cubicBezTo>
                    <a:cubicBezTo>
                      <a:pt x="27" y="8"/>
                      <a:pt x="27" y="8"/>
                      <a:pt x="27" y="8"/>
                    </a:cubicBezTo>
                    <a:cubicBezTo>
                      <a:pt x="28" y="9"/>
                      <a:pt x="28" y="10"/>
                      <a:pt x="28" y="11"/>
                    </a:cubicBezTo>
                    <a:cubicBezTo>
                      <a:pt x="27" y="12"/>
                      <a:pt x="27" y="12"/>
                      <a:pt x="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13">
                <a:extLst>
                  <a:ext uri="{FF2B5EF4-FFF2-40B4-BE49-F238E27FC236}">
                    <a16:creationId xmlns:a16="http://schemas.microsoft.com/office/drawing/2014/main" id="{17BEC9A6-4512-4A01-9AF0-D8265B2958E6}"/>
                  </a:ext>
                </a:extLst>
              </p:cNvPr>
              <p:cNvSpPr>
                <a:spLocks/>
              </p:cNvSpPr>
              <p:nvPr/>
            </p:nvSpPr>
            <p:spPr bwMode="auto">
              <a:xfrm>
                <a:off x="12574588" y="2811463"/>
                <a:ext cx="107950" cy="46037"/>
              </a:xfrm>
              <a:custGeom>
                <a:avLst/>
                <a:gdLst>
                  <a:gd name="T0" fmla="*/ 14 w 28"/>
                  <a:gd name="T1" fmla="*/ 12 h 12"/>
                  <a:gd name="T2" fmla="*/ 13 w 28"/>
                  <a:gd name="T3" fmla="*/ 12 h 12"/>
                  <a:gd name="T4" fmla="*/ 1 w 28"/>
                  <a:gd name="T5" fmla="*/ 4 h 12"/>
                  <a:gd name="T6" fmla="*/ 0 w 28"/>
                  <a:gd name="T7" fmla="*/ 1 h 12"/>
                  <a:gd name="T8" fmla="*/ 3 w 28"/>
                  <a:gd name="T9" fmla="*/ 0 h 12"/>
                  <a:gd name="T10" fmla="*/ 14 w 28"/>
                  <a:gd name="T11" fmla="*/ 8 h 12"/>
                  <a:gd name="T12" fmla="*/ 25 w 28"/>
                  <a:gd name="T13" fmla="*/ 0 h 12"/>
                  <a:gd name="T14" fmla="*/ 28 w 28"/>
                  <a:gd name="T15" fmla="*/ 1 h 12"/>
                  <a:gd name="T16" fmla="*/ 27 w 28"/>
                  <a:gd name="T17" fmla="*/ 4 h 12"/>
                  <a:gd name="T18" fmla="*/ 15 w 28"/>
                  <a:gd name="T19" fmla="*/ 12 h 12"/>
                  <a:gd name="T20" fmla="*/ 14 w 28"/>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2">
                    <a:moveTo>
                      <a:pt x="14" y="12"/>
                    </a:moveTo>
                    <a:cubicBezTo>
                      <a:pt x="14" y="12"/>
                      <a:pt x="13" y="12"/>
                      <a:pt x="13" y="12"/>
                    </a:cubicBezTo>
                    <a:cubicBezTo>
                      <a:pt x="1" y="4"/>
                      <a:pt x="1" y="4"/>
                      <a:pt x="1" y="4"/>
                    </a:cubicBezTo>
                    <a:cubicBezTo>
                      <a:pt x="0" y="3"/>
                      <a:pt x="0" y="2"/>
                      <a:pt x="0" y="1"/>
                    </a:cubicBezTo>
                    <a:cubicBezTo>
                      <a:pt x="1" y="0"/>
                      <a:pt x="2" y="0"/>
                      <a:pt x="3" y="0"/>
                    </a:cubicBezTo>
                    <a:cubicBezTo>
                      <a:pt x="14" y="8"/>
                      <a:pt x="14" y="8"/>
                      <a:pt x="14" y="8"/>
                    </a:cubicBezTo>
                    <a:cubicBezTo>
                      <a:pt x="25" y="0"/>
                      <a:pt x="25" y="0"/>
                      <a:pt x="25" y="0"/>
                    </a:cubicBezTo>
                    <a:cubicBezTo>
                      <a:pt x="26" y="0"/>
                      <a:pt x="27" y="0"/>
                      <a:pt x="28" y="1"/>
                    </a:cubicBezTo>
                    <a:cubicBezTo>
                      <a:pt x="28" y="2"/>
                      <a:pt x="28" y="3"/>
                      <a:pt x="27" y="4"/>
                    </a:cubicBezTo>
                    <a:cubicBezTo>
                      <a:pt x="15" y="12"/>
                      <a:pt x="15" y="12"/>
                      <a:pt x="15" y="12"/>
                    </a:cubicBezTo>
                    <a:cubicBezTo>
                      <a:pt x="15" y="12"/>
                      <a:pt x="14" y="12"/>
                      <a:pt x="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TextBox 1">
            <a:extLst>
              <a:ext uri="{FF2B5EF4-FFF2-40B4-BE49-F238E27FC236}">
                <a16:creationId xmlns:a16="http://schemas.microsoft.com/office/drawing/2014/main" id="{8F209B51-B91C-68D4-2498-50BFB5B9AB16}"/>
              </a:ext>
            </a:extLst>
          </p:cNvPr>
          <p:cNvSpPr txBox="1"/>
          <p:nvPr/>
        </p:nvSpPr>
        <p:spPr>
          <a:xfrm>
            <a:off x="10702213" y="317239"/>
            <a:ext cx="1165161" cy="436008"/>
          </a:xfrm>
          <a:prstGeom prst="rect">
            <a:avLst/>
          </a:prstGeom>
          <a:solidFill>
            <a:srgbClr val="090E21"/>
          </a:solidFill>
        </p:spPr>
        <p:txBody>
          <a:bodyPr wrap="square" lIns="0" tIns="0" rIns="0" bIns="0" rtlCol="0">
            <a:spAutoFit/>
          </a:bodyPr>
          <a:lstStyle/>
          <a:p>
            <a:pPr algn="l"/>
            <a:endParaRPr lang="en-IN" dirty="0">
              <a:solidFill>
                <a:schemeClr val="bg1"/>
              </a:solidFill>
            </a:endParaRPr>
          </a:p>
        </p:txBody>
      </p:sp>
      <p:pic>
        <p:nvPicPr>
          <p:cNvPr id="4" name="Picture 3" descr="A person smiling for the camera&#10;&#10;Description automatically generated with medium confidence">
            <a:extLst>
              <a:ext uri="{FF2B5EF4-FFF2-40B4-BE49-F238E27FC236}">
                <a16:creationId xmlns:a16="http://schemas.microsoft.com/office/drawing/2014/main" id="{3652E911-41DA-1D4C-7713-F70F38481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803" y="3706898"/>
            <a:ext cx="1813205" cy="1209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Graphical user interface, application, Teams&#10;&#10;Description automatically generated">
            <a:extLst>
              <a:ext uri="{FF2B5EF4-FFF2-40B4-BE49-F238E27FC236}">
                <a16:creationId xmlns:a16="http://schemas.microsoft.com/office/drawing/2014/main" id="{67670763-5D0E-AF22-442E-361DF962B3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9338" y="3714763"/>
            <a:ext cx="1856091" cy="11925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descr="A person wearing glasses&#10;&#10;Description automatically generated with medium confidence">
            <a:extLst>
              <a:ext uri="{FF2B5EF4-FFF2-40B4-BE49-F238E27FC236}">
                <a16:creationId xmlns:a16="http://schemas.microsoft.com/office/drawing/2014/main" id="{17525361-11B4-5A57-3445-C740FE8E52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5552" y="753247"/>
            <a:ext cx="3492988" cy="23752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person wearing glasses&#10;&#10;Description automatically generated with low confidence">
            <a:extLst>
              <a:ext uri="{FF2B5EF4-FFF2-40B4-BE49-F238E27FC236}">
                <a16:creationId xmlns:a16="http://schemas.microsoft.com/office/drawing/2014/main" id="{EBD1CD1B-F61E-825A-07B0-A5724FEAB8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5969" y="3706015"/>
            <a:ext cx="1814400" cy="12078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descr="A person smiling for the camera&#10;&#10;Description automatically generated with medium confidence">
            <a:extLst>
              <a:ext uri="{FF2B5EF4-FFF2-40B4-BE49-F238E27FC236}">
                <a16:creationId xmlns:a16="http://schemas.microsoft.com/office/drawing/2014/main" id="{83D7D88C-BFE9-5851-49D6-1F3409DDC3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97697" y="3693142"/>
            <a:ext cx="1944436" cy="12408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2930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AD93755-FD6A-4B3F-B29C-1FB584CCDED5}"/>
              </a:ext>
            </a:extLst>
          </p:cNvPr>
          <p:cNvSpPr/>
          <p:nvPr/>
        </p:nvSpPr>
        <p:spPr>
          <a:xfrm>
            <a:off x="-1" y="0"/>
            <a:ext cx="2842355" cy="6858000"/>
          </a:xfrm>
          <a:prstGeom prst="rect">
            <a:avLst/>
          </a:prstGeom>
          <a:gradFill>
            <a:gsLst>
              <a:gs pos="0">
                <a:srgbClr val="172041"/>
              </a:gs>
              <a:gs pos="100000">
                <a:srgbClr val="17204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112D09B7-E76A-48E0-89F8-EA857D978483}"/>
              </a:ext>
            </a:extLst>
          </p:cNvPr>
          <p:cNvGrpSpPr/>
          <p:nvPr/>
        </p:nvGrpSpPr>
        <p:grpSpPr>
          <a:xfrm>
            <a:off x="376239" y="2045571"/>
            <a:ext cx="2466116" cy="768879"/>
            <a:chOff x="376239" y="1549789"/>
            <a:chExt cx="2466116" cy="768879"/>
          </a:xfrm>
        </p:grpSpPr>
        <p:sp>
          <p:nvSpPr>
            <p:cNvPr id="188" name="Rectangle: Top Corners Rounded 187">
              <a:extLst>
                <a:ext uri="{FF2B5EF4-FFF2-40B4-BE49-F238E27FC236}">
                  <a16:creationId xmlns:a16="http://schemas.microsoft.com/office/drawing/2014/main" id="{64238EC8-053C-4A7B-AE44-3C9AD781896A}"/>
                </a:ext>
              </a:extLst>
            </p:cNvPr>
            <p:cNvSpPr/>
            <p:nvPr/>
          </p:nvSpPr>
          <p:spPr>
            <a:xfrm rot="16200000">
              <a:off x="1360019" y="702250"/>
              <a:ext cx="498555" cy="2466116"/>
            </a:xfrm>
            <a:prstGeom prst="round2SameRect">
              <a:avLst>
                <a:gd name="adj1" fmla="val 50000"/>
                <a:gd name="adj2" fmla="val 0"/>
              </a:avLst>
            </a:prstGeom>
            <a:solidFill>
              <a:srgbClr val="090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95">
              <a:extLst>
                <a:ext uri="{FF2B5EF4-FFF2-40B4-BE49-F238E27FC236}">
                  <a16:creationId xmlns:a16="http://schemas.microsoft.com/office/drawing/2014/main" id="{64ADCABE-A594-4600-956A-733BBF14D8FD}"/>
                </a:ext>
              </a:extLst>
            </p:cNvPr>
            <p:cNvSpPr>
              <a:spLocks/>
            </p:cNvSpPr>
            <p:nvPr/>
          </p:nvSpPr>
          <p:spPr bwMode="auto">
            <a:xfrm>
              <a:off x="2704030" y="1549789"/>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95">
              <a:extLst>
                <a:ext uri="{FF2B5EF4-FFF2-40B4-BE49-F238E27FC236}">
                  <a16:creationId xmlns:a16="http://schemas.microsoft.com/office/drawing/2014/main" id="{77823DE5-92D6-4B78-834B-674025137976}"/>
                </a:ext>
              </a:extLst>
            </p:cNvPr>
            <p:cNvSpPr>
              <a:spLocks/>
            </p:cNvSpPr>
            <p:nvPr/>
          </p:nvSpPr>
          <p:spPr bwMode="auto">
            <a:xfrm flipV="1">
              <a:off x="2704030" y="2180820"/>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15">
            <a:extLst>
              <a:ext uri="{FF2B5EF4-FFF2-40B4-BE49-F238E27FC236}">
                <a16:creationId xmlns:a16="http://schemas.microsoft.com/office/drawing/2014/main" id="{E4383B3B-C795-4E26-93F2-2A329ECAD3CE}"/>
              </a:ext>
            </a:extLst>
          </p:cNvPr>
          <p:cNvSpPr>
            <a:spLocks noGrp="1"/>
          </p:cNvSpPr>
          <p:nvPr>
            <p:ph type="ftr" sz="quarter" idx="11"/>
          </p:nvPr>
        </p:nvSpPr>
        <p:spPr/>
        <p:txBody>
          <a:bodyPr/>
          <a:lstStyle/>
          <a:p>
            <a:r>
              <a:rPr lang="en-US" dirty="0"/>
              <a:t>12115712</a:t>
            </a:r>
          </a:p>
        </p:txBody>
      </p:sp>
      <p:grpSp>
        <p:nvGrpSpPr>
          <p:cNvPr id="2" name="Group 1">
            <a:extLst>
              <a:ext uri="{FF2B5EF4-FFF2-40B4-BE49-F238E27FC236}">
                <a16:creationId xmlns:a16="http://schemas.microsoft.com/office/drawing/2014/main" id="{072C6AC0-FADD-4076-9F74-866CD59CDECA}"/>
              </a:ext>
            </a:extLst>
          </p:cNvPr>
          <p:cNvGrpSpPr/>
          <p:nvPr/>
        </p:nvGrpSpPr>
        <p:grpSpPr>
          <a:xfrm>
            <a:off x="3540403" y="1934386"/>
            <a:ext cx="7683955" cy="2989229"/>
            <a:chOff x="3992108" y="769971"/>
            <a:chExt cx="7683955" cy="2989229"/>
          </a:xfrm>
        </p:grpSpPr>
        <p:pic>
          <p:nvPicPr>
            <p:cNvPr id="18" name="Picture 17" descr="A picture containing person, phone, cellphone, person&#10;&#10;Description automatically generated">
              <a:extLst>
                <a:ext uri="{FF2B5EF4-FFF2-40B4-BE49-F238E27FC236}">
                  <a16:creationId xmlns:a16="http://schemas.microsoft.com/office/drawing/2014/main" id="{AD71D224-4B5E-49A0-930E-27423E8E8AB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760" b="17205"/>
            <a:stretch/>
          </p:blipFill>
          <p:spPr>
            <a:xfrm>
              <a:off x="8686834" y="769971"/>
              <a:ext cx="2989229" cy="2989229"/>
            </a:xfrm>
            <a:prstGeom prst="rect">
              <a:avLst/>
            </a:prstGeom>
            <a:solidFill>
              <a:srgbClr val="090E21"/>
            </a:solidFill>
          </p:spPr>
        </p:pic>
        <p:grpSp>
          <p:nvGrpSpPr>
            <p:cNvPr id="2055" name="Group 2054">
              <a:extLst>
                <a:ext uri="{FF2B5EF4-FFF2-40B4-BE49-F238E27FC236}">
                  <a16:creationId xmlns:a16="http://schemas.microsoft.com/office/drawing/2014/main" id="{27585D3E-FE7A-42A0-B756-6D24091279F6}"/>
                </a:ext>
              </a:extLst>
            </p:cNvPr>
            <p:cNvGrpSpPr/>
            <p:nvPr/>
          </p:nvGrpSpPr>
          <p:grpSpPr>
            <a:xfrm>
              <a:off x="3992108" y="866644"/>
              <a:ext cx="4694725" cy="2795882"/>
              <a:chOff x="3992108" y="943057"/>
              <a:chExt cx="4694725" cy="2795882"/>
            </a:xfrm>
          </p:grpSpPr>
          <p:sp>
            <p:nvSpPr>
              <p:cNvPr id="22" name="TextBox 21">
                <a:extLst>
                  <a:ext uri="{FF2B5EF4-FFF2-40B4-BE49-F238E27FC236}">
                    <a16:creationId xmlns:a16="http://schemas.microsoft.com/office/drawing/2014/main" id="{D4C6C895-2D6F-47F0-A411-0F964B4C0C80}"/>
                  </a:ext>
                </a:extLst>
              </p:cNvPr>
              <p:cNvSpPr txBox="1"/>
              <p:nvPr/>
            </p:nvSpPr>
            <p:spPr>
              <a:xfrm>
                <a:off x="3992108" y="2129159"/>
                <a:ext cx="4694725" cy="1077218"/>
              </a:xfrm>
              <a:prstGeom prst="rect">
                <a:avLst/>
              </a:prstGeom>
              <a:noFill/>
              <a:ln w="6350">
                <a:noFill/>
                <a:prstDash val="dash"/>
              </a:ln>
            </p:spPr>
            <p:txBody>
              <a:bodyPr wrap="square" lIns="0" tIns="0" rIns="0" bIns="0" rtlCol="0">
                <a:spAutoFit/>
              </a:bodyPr>
              <a:lstStyle/>
              <a:p>
                <a:r>
                  <a:rPr lang="en-IN" sz="1400" dirty="0">
                    <a:solidFill>
                      <a:schemeClr val="bg1"/>
                    </a:solidFill>
                    <a:latin typeface="DM Sans" pitchFamily="2" charset="0"/>
                  </a:rPr>
                  <a:t>The API </a:t>
                </a:r>
                <a:r>
                  <a:rPr lang="en-IN" sz="1400" b="1" dirty="0">
                    <a:solidFill>
                      <a:schemeClr val="bg1"/>
                    </a:solidFill>
                    <a:latin typeface="DM Sans" pitchFamily="2" charset="0"/>
                  </a:rPr>
                  <a:t>provides the ability to retrieve feeds related to videos, users, and playlists</a:t>
                </a:r>
                <a:r>
                  <a:rPr lang="en-IN" sz="1400" dirty="0">
                    <a:solidFill>
                      <a:schemeClr val="bg1"/>
                    </a:solidFill>
                    <a:latin typeface="DM Sans" pitchFamily="2" charset="0"/>
                  </a:rPr>
                  <a:t>. It also provides the ability to manipulate these feeds, such as creating new playlists, adding videos as favourites, and sending messages. The API is also able to upload videos.</a:t>
                </a:r>
                <a:endParaRPr lang="en-US" sz="1400" dirty="0">
                  <a:solidFill>
                    <a:schemeClr val="bg1"/>
                  </a:solidFill>
                  <a:latin typeface="DM Sans" pitchFamily="2" charset="0"/>
                </a:endParaRPr>
              </a:p>
            </p:txBody>
          </p:sp>
          <p:sp>
            <p:nvSpPr>
              <p:cNvPr id="24" name="TextBox 23">
                <a:extLst>
                  <a:ext uri="{FF2B5EF4-FFF2-40B4-BE49-F238E27FC236}">
                    <a16:creationId xmlns:a16="http://schemas.microsoft.com/office/drawing/2014/main" id="{E8BC80A0-9718-4704-A6F8-7F095C3899FA}"/>
                  </a:ext>
                </a:extLst>
              </p:cNvPr>
              <p:cNvSpPr txBox="1"/>
              <p:nvPr/>
            </p:nvSpPr>
            <p:spPr>
              <a:xfrm>
                <a:off x="3992109" y="943057"/>
                <a:ext cx="4114800" cy="1107996"/>
              </a:xfrm>
              <a:prstGeom prst="rect">
                <a:avLst/>
              </a:prstGeom>
              <a:noFill/>
            </p:spPr>
            <p:txBody>
              <a:bodyPr wrap="square" lIns="0" tIns="0" rIns="0" bIns="0" rtlCol="0">
                <a:spAutoFit/>
              </a:bodyPr>
              <a:lstStyle/>
              <a:p>
                <a:r>
                  <a:rPr lang="en-US" sz="3600" b="1" dirty="0">
                    <a:solidFill>
                      <a:schemeClr val="accent1"/>
                    </a:solidFill>
                    <a:latin typeface="DM Sans" pitchFamily="2" charset="0"/>
                  </a:rPr>
                  <a:t>What is YouTube</a:t>
                </a:r>
              </a:p>
              <a:p>
                <a:r>
                  <a:rPr lang="en-US" sz="3600" b="1" dirty="0">
                    <a:solidFill>
                      <a:schemeClr val="accent1"/>
                    </a:solidFill>
                    <a:latin typeface="DM Sans" pitchFamily="2" charset="0"/>
                  </a:rPr>
                  <a:t>API?</a:t>
                </a:r>
              </a:p>
            </p:txBody>
          </p:sp>
          <p:grpSp>
            <p:nvGrpSpPr>
              <p:cNvPr id="2054" name="Group 2053">
                <a:extLst>
                  <a:ext uri="{FF2B5EF4-FFF2-40B4-BE49-F238E27FC236}">
                    <a16:creationId xmlns:a16="http://schemas.microsoft.com/office/drawing/2014/main" id="{3A56BD80-F6BB-4563-9761-718514AFA745}"/>
                  </a:ext>
                </a:extLst>
              </p:cNvPr>
              <p:cNvGrpSpPr/>
              <p:nvPr/>
            </p:nvGrpSpPr>
            <p:grpSpPr>
              <a:xfrm>
                <a:off x="3992109" y="3333198"/>
                <a:ext cx="3269400" cy="405741"/>
                <a:chOff x="3992109" y="3333198"/>
                <a:chExt cx="3269400" cy="405741"/>
              </a:xfrm>
            </p:grpSpPr>
            <p:grpSp>
              <p:nvGrpSpPr>
                <p:cNvPr id="36" name="Group 35">
                  <a:extLst>
                    <a:ext uri="{FF2B5EF4-FFF2-40B4-BE49-F238E27FC236}">
                      <a16:creationId xmlns:a16="http://schemas.microsoft.com/office/drawing/2014/main" id="{A26824FC-82F6-47C8-81A1-E04062E23510}"/>
                    </a:ext>
                  </a:extLst>
                </p:cNvPr>
                <p:cNvGrpSpPr/>
                <p:nvPr/>
              </p:nvGrpSpPr>
              <p:grpSpPr>
                <a:xfrm>
                  <a:off x="3992109" y="3333198"/>
                  <a:ext cx="1712609" cy="405741"/>
                  <a:chOff x="4050015" y="3333198"/>
                  <a:chExt cx="1712609" cy="405741"/>
                </a:xfrm>
              </p:grpSpPr>
              <p:sp>
                <p:nvSpPr>
                  <p:cNvPr id="25" name="Rectangle: Rounded Corners 24">
                    <a:extLst>
                      <a:ext uri="{FF2B5EF4-FFF2-40B4-BE49-F238E27FC236}">
                        <a16:creationId xmlns:a16="http://schemas.microsoft.com/office/drawing/2014/main" id="{D782CEC7-8A8F-4254-90D0-7FB5AEF18268}"/>
                      </a:ext>
                    </a:extLst>
                  </p:cNvPr>
                  <p:cNvSpPr/>
                  <p:nvPr/>
                </p:nvSpPr>
                <p:spPr>
                  <a:xfrm>
                    <a:off x="4050015" y="3333198"/>
                    <a:ext cx="1712609" cy="405741"/>
                  </a:xfrm>
                  <a:prstGeom prst="roundRect">
                    <a:avLst>
                      <a:gd name="adj" fmla="val 50000"/>
                    </a:avLst>
                  </a:prstGeom>
                  <a:gradFill>
                    <a:gsLst>
                      <a:gs pos="0">
                        <a:schemeClr val="accent2"/>
                      </a:gs>
                      <a:gs pos="100000">
                        <a:schemeClr val="accent1"/>
                      </a:gs>
                    </a:gsLst>
                    <a:lin ang="2700000" scaled="0"/>
                  </a:gradFill>
                  <a:ln>
                    <a:noFill/>
                  </a:ln>
                  <a:effectLst>
                    <a:outerShdw blurRad="190500" dist="38100" dir="5400000" algn="t"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5" name="Group 34">
                    <a:extLst>
                      <a:ext uri="{FF2B5EF4-FFF2-40B4-BE49-F238E27FC236}">
                        <a16:creationId xmlns:a16="http://schemas.microsoft.com/office/drawing/2014/main" id="{1330C96A-2231-49CC-A0E6-2A3EA3C06413}"/>
                      </a:ext>
                    </a:extLst>
                  </p:cNvPr>
                  <p:cNvGrpSpPr/>
                  <p:nvPr/>
                </p:nvGrpSpPr>
                <p:grpSpPr>
                  <a:xfrm>
                    <a:off x="4175673" y="3448050"/>
                    <a:ext cx="174500" cy="176036"/>
                    <a:chOff x="5918201" y="3243263"/>
                    <a:chExt cx="360363" cy="363538"/>
                  </a:xfrm>
                  <a:solidFill>
                    <a:schemeClr val="bg1"/>
                  </a:solidFill>
                </p:grpSpPr>
                <p:sp>
                  <p:nvSpPr>
                    <p:cNvPr id="29" name="Freeform 6">
                      <a:extLst>
                        <a:ext uri="{FF2B5EF4-FFF2-40B4-BE49-F238E27FC236}">
                          <a16:creationId xmlns:a16="http://schemas.microsoft.com/office/drawing/2014/main" id="{12A345EF-4AAC-4537-B6C2-B1072DB40EEC}"/>
                        </a:ext>
                      </a:extLst>
                    </p:cNvPr>
                    <p:cNvSpPr>
                      <a:spLocks noEditPoints="1"/>
                    </p:cNvSpPr>
                    <p:nvPr/>
                  </p:nvSpPr>
                  <p:spPr bwMode="auto">
                    <a:xfrm>
                      <a:off x="5918201" y="3305176"/>
                      <a:ext cx="301625" cy="301625"/>
                    </a:xfrm>
                    <a:custGeom>
                      <a:avLst/>
                      <a:gdLst>
                        <a:gd name="T0" fmla="*/ 2 w 78"/>
                        <a:gd name="T1" fmla="*/ 78 h 78"/>
                        <a:gd name="T2" fmla="*/ 1 w 78"/>
                        <a:gd name="T3" fmla="*/ 77 h 78"/>
                        <a:gd name="T4" fmla="*/ 0 w 78"/>
                        <a:gd name="T5" fmla="*/ 75 h 78"/>
                        <a:gd name="T6" fmla="*/ 8 w 78"/>
                        <a:gd name="T7" fmla="*/ 49 h 78"/>
                        <a:gd name="T8" fmla="*/ 9 w 78"/>
                        <a:gd name="T9" fmla="*/ 49 h 78"/>
                        <a:gd name="T10" fmla="*/ 57 w 78"/>
                        <a:gd name="T11" fmla="*/ 1 h 78"/>
                        <a:gd name="T12" fmla="*/ 59 w 78"/>
                        <a:gd name="T13" fmla="*/ 1 h 78"/>
                        <a:gd name="T14" fmla="*/ 77 w 78"/>
                        <a:gd name="T15" fmla="*/ 19 h 78"/>
                        <a:gd name="T16" fmla="*/ 77 w 78"/>
                        <a:gd name="T17" fmla="*/ 21 h 78"/>
                        <a:gd name="T18" fmla="*/ 29 w 78"/>
                        <a:gd name="T19" fmla="*/ 69 h 78"/>
                        <a:gd name="T20" fmla="*/ 29 w 78"/>
                        <a:gd name="T21" fmla="*/ 70 h 78"/>
                        <a:gd name="T22" fmla="*/ 3 w 78"/>
                        <a:gd name="T23" fmla="*/ 78 h 78"/>
                        <a:gd name="T24" fmla="*/ 2 w 78"/>
                        <a:gd name="T25" fmla="*/ 78 h 78"/>
                        <a:gd name="T26" fmla="*/ 12 w 78"/>
                        <a:gd name="T27" fmla="*/ 51 h 78"/>
                        <a:gd name="T28" fmla="*/ 5 w 78"/>
                        <a:gd name="T29" fmla="*/ 73 h 78"/>
                        <a:gd name="T30" fmla="*/ 27 w 78"/>
                        <a:gd name="T31" fmla="*/ 66 h 78"/>
                        <a:gd name="T32" fmla="*/ 73 w 78"/>
                        <a:gd name="T33" fmla="*/ 20 h 78"/>
                        <a:gd name="T34" fmla="*/ 58 w 78"/>
                        <a:gd name="T35" fmla="*/ 5 h 78"/>
                        <a:gd name="T36" fmla="*/ 12 w 78"/>
                        <a:gd name="T37" fmla="*/ 51 h 78"/>
                        <a:gd name="T38" fmla="*/ 28 w 78"/>
                        <a:gd name="T39" fmla="*/ 68 h 78"/>
                        <a:gd name="T40" fmla="*/ 28 w 78"/>
                        <a:gd name="T41"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8">
                          <a:moveTo>
                            <a:pt x="2" y="78"/>
                          </a:moveTo>
                          <a:cubicBezTo>
                            <a:pt x="1" y="78"/>
                            <a:pt x="1" y="78"/>
                            <a:pt x="1" y="77"/>
                          </a:cubicBezTo>
                          <a:cubicBezTo>
                            <a:pt x="0" y="77"/>
                            <a:pt x="0" y="76"/>
                            <a:pt x="0" y="75"/>
                          </a:cubicBezTo>
                          <a:cubicBezTo>
                            <a:pt x="8" y="49"/>
                            <a:pt x="8" y="49"/>
                            <a:pt x="8" y="49"/>
                          </a:cubicBezTo>
                          <a:cubicBezTo>
                            <a:pt x="8" y="49"/>
                            <a:pt x="8" y="49"/>
                            <a:pt x="9" y="49"/>
                          </a:cubicBezTo>
                          <a:cubicBezTo>
                            <a:pt x="57" y="1"/>
                            <a:pt x="57" y="1"/>
                            <a:pt x="57" y="1"/>
                          </a:cubicBezTo>
                          <a:cubicBezTo>
                            <a:pt x="57" y="0"/>
                            <a:pt x="59" y="0"/>
                            <a:pt x="59" y="1"/>
                          </a:cubicBezTo>
                          <a:cubicBezTo>
                            <a:pt x="77" y="19"/>
                            <a:pt x="77" y="19"/>
                            <a:pt x="77" y="19"/>
                          </a:cubicBezTo>
                          <a:cubicBezTo>
                            <a:pt x="78" y="19"/>
                            <a:pt x="78" y="21"/>
                            <a:pt x="77" y="21"/>
                          </a:cubicBezTo>
                          <a:cubicBezTo>
                            <a:pt x="29" y="69"/>
                            <a:pt x="29" y="69"/>
                            <a:pt x="29" y="69"/>
                          </a:cubicBezTo>
                          <a:cubicBezTo>
                            <a:pt x="29" y="70"/>
                            <a:pt x="29" y="70"/>
                            <a:pt x="29" y="70"/>
                          </a:cubicBezTo>
                          <a:cubicBezTo>
                            <a:pt x="3" y="78"/>
                            <a:pt x="3" y="78"/>
                            <a:pt x="3" y="78"/>
                          </a:cubicBezTo>
                          <a:cubicBezTo>
                            <a:pt x="2" y="78"/>
                            <a:pt x="2" y="78"/>
                            <a:pt x="2" y="78"/>
                          </a:cubicBezTo>
                          <a:close/>
                          <a:moveTo>
                            <a:pt x="12" y="51"/>
                          </a:moveTo>
                          <a:cubicBezTo>
                            <a:pt x="5" y="73"/>
                            <a:pt x="5" y="73"/>
                            <a:pt x="5" y="73"/>
                          </a:cubicBezTo>
                          <a:cubicBezTo>
                            <a:pt x="27" y="66"/>
                            <a:pt x="27" y="66"/>
                            <a:pt x="27" y="66"/>
                          </a:cubicBezTo>
                          <a:cubicBezTo>
                            <a:pt x="73" y="20"/>
                            <a:pt x="73" y="20"/>
                            <a:pt x="73" y="20"/>
                          </a:cubicBezTo>
                          <a:cubicBezTo>
                            <a:pt x="58" y="5"/>
                            <a:pt x="58" y="5"/>
                            <a:pt x="58" y="5"/>
                          </a:cubicBezTo>
                          <a:lnTo>
                            <a:pt x="12" y="51"/>
                          </a:lnTo>
                          <a:close/>
                          <a:moveTo>
                            <a:pt x="28" y="68"/>
                          </a:moveTo>
                          <a:cubicBezTo>
                            <a:pt x="28" y="68"/>
                            <a:pt x="28" y="68"/>
                            <a:pt x="28"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51E6C251-DD2B-4E5F-B8F9-00C57636D232}"/>
                        </a:ext>
                      </a:extLst>
                    </p:cNvPr>
                    <p:cNvSpPr>
                      <a:spLocks/>
                    </p:cNvSpPr>
                    <p:nvPr/>
                  </p:nvSpPr>
                  <p:spPr bwMode="auto">
                    <a:xfrm>
                      <a:off x="6134101" y="3243263"/>
                      <a:ext cx="144463" cy="147638"/>
                    </a:xfrm>
                    <a:custGeom>
                      <a:avLst/>
                      <a:gdLst>
                        <a:gd name="T0" fmla="*/ 20 w 37"/>
                        <a:gd name="T1" fmla="*/ 38 h 38"/>
                        <a:gd name="T2" fmla="*/ 19 w 37"/>
                        <a:gd name="T3" fmla="*/ 37 h 38"/>
                        <a:gd name="T4" fmla="*/ 19 w 37"/>
                        <a:gd name="T5" fmla="*/ 35 h 38"/>
                        <a:gd name="T6" fmla="*/ 31 w 37"/>
                        <a:gd name="T7" fmla="*/ 22 h 38"/>
                        <a:gd name="T8" fmla="*/ 33 w 37"/>
                        <a:gd name="T9" fmla="*/ 18 h 38"/>
                        <a:gd name="T10" fmla="*/ 31 w 37"/>
                        <a:gd name="T11" fmla="*/ 14 h 38"/>
                        <a:gd name="T12" fmla="*/ 24 w 37"/>
                        <a:gd name="T13" fmla="*/ 7 h 38"/>
                        <a:gd name="T14" fmla="*/ 16 w 37"/>
                        <a:gd name="T15" fmla="*/ 7 h 38"/>
                        <a:gd name="T16" fmla="*/ 3 w 37"/>
                        <a:gd name="T17" fmla="*/ 19 h 38"/>
                        <a:gd name="T18" fmla="*/ 1 w 37"/>
                        <a:gd name="T19" fmla="*/ 19 h 38"/>
                        <a:gd name="T20" fmla="*/ 1 w 37"/>
                        <a:gd name="T21" fmla="*/ 17 h 38"/>
                        <a:gd name="T22" fmla="*/ 13 w 37"/>
                        <a:gd name="T23" fmla="*/ 4 h 38"/>
                        <a:gd name="T24" fmla="*/ 27 w 37"/>
                        <a:gd name="T25" fmla="*/ 4 h 38"/>
                        <a:gd name="T26" fmla="*/ 34 w 37"/>
                        <a:gd name="T27" fmla="*/ 11 h 38"/>
                        <a:gd name="T28" fmla="*/ 37 w 37"/>
                        <a:gd name="T29" fmla="*/ 18 h 38"/>
                        <a:gd name="T30" fmla="*/ 34 w 37"/>
                        <a:gd name="T31" fmla="*/ 25 h 38"/>
                        <a:gd name="T32" fmla="*/ 21 w 37"/>
                        <a:gd name="T33" fmla="*/ 37 h 38"/>
                        <a:gd name="T34" fmla="*/ 20 w 37"/>
                        <a:gd name="T3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38">
                          <a:moveTo>
                            <a:pt x="20" y="38"/>
                          </a:moveTo>
                          <a:cubicBezTo>
                            <a:pt x="19" y="38"/>
                            <a:pt x="19" y="38"/>
                            <a:pt x="19" y="37"/>
                          </a:cubicBezTo>
                          <a:cubicBezTo>
                            <a:pt x="18" y="37"/>
                            <a:pt x="18" y="35"/>
                            <a:pt x="19" y="35"/>
                          </a:cubicBezTo>
                          <a:cubicBezTo>
                            <a:pt x="31" y="22"/>
                            <a:pt x="31" y="22"/>
                            <a:pt x="31" y="22"/>
                          </a:cubicBezTo>
                          <a:cubicBezTo>
                            <a:pt x="32" y="21"/>
                            <a:pt x="33" y="20"/>
                            <a:pt x="33" y="18"/>
                          </a:cubicBezTo>
                          <a:cubicBezTo>
                            <a:pt x="33" y="16"/>
                            <a:pt x="32" y="15"/>
                            <a:pt x="31" y="14"/>
                          </a:cubicBezTo>
                          <a:cubicBezTo>
                            <a:pt x="24" y="7"/>
                            <a:pt x="24" y="7"/>
                            <a:pt x="24" y="7"/>
                          </a:cubicBezTo>
                          <a:cubicBezTo>
                            <a:pt x="22" y="5"/>
                            <a:pt x="18" y="5"/>
                            <a:pt x="16" y="7"/>
                          </a:cubicBezTo>
                          <a:cubicBezTo>
                            <a:pt x="3" y="19"/>
                            <a:pt x="3" y="19"/>
                            <a:pt x="3" y="19"/>
                          </a:cubicBezTo>
                          <a:cubicBezTo>
                            <a:pt x="3" y="20"/>
                            <a:pt x="1" y="20"/>
                            <a:pt x="1" y="19"/>
                          </a:cubicBezTo>
                          <a:cubicBezTo>
                            <a:pt x="0" y="19"/>
                            <a:pt x="0" y="17"/>
                            <a:pt x="1" y="17"/>
                          </a:cubicBezTo>
                          <a:cubicBezTo>
                            <a:pt x="13" y="4"/>
                            <a:pt x="13" y="4"/>
                            <a:pt x="13" y="4"/>
                          </a:cubicBezTo>
                          <a:cubicBezTo>
                            <a:pt x="17" y="0"/>
                            <a:pt x="23" y="0"/>
                            <a:pt x="27" y="4"/>
                          </a:cubicBezTo>
                          <a:cubicBezTo>
                            <a:pt x="34" y="11"/>
                            <a:pt x="34" y="11"/>
                            <a:pt x="34" y="11"/>
                          </a:cubicBezTo>
                          <a:cubicBezTo>
                            <a:pt x="36" y="13"/>
                            <a:pt x="37" y="15"/>
                            <a:pt x="37" y="18"/>
                          </a:cubicBezTo>
                          <a:cubicBezTo>
                            <a:pt x="37" y="21"/>
                            <a:pt x="36" y="23"/>
                            <a:pt x="34" y="25"/>
                          </a:cubicBezTo>
                          <a:cubicBezTo>
                            <a:pt x="21" y="37"/>
                            <a:pt x="21" y="37"/>
                            <a:pt x="21" y="37"/>
                          </a:cubicBezTo>
                          <a:cubicBezTo>
                            <a:pt x="21" y="38"/>
                            <a:pt x="21" y="38"/>
                            <a:pt x="2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
                      <a:extLst>
                        <a:ext uri="{FF2B5EF4-FFF2-40B4-BE49-F238E27FC236}">
                          <a16:creationId xmlns:a16="http://schemas.microsoft.com/office/drawing/2014/main" id="{3FC43D17-69BD-487F-9958-2EE119469DC3}"/>
                        </a:ext>
                      </a:extLst>
                    </p:cNvPr>
                    <p:cNvSpPr>
                      <a:spLocks/>
                    </p:cNvSpPr>
                    <p:nvPr/>
                  </p:nvSpPr>
                  <p:spPr bwMode="auto">
                    <a:xfrm>
                      <a:off x="6003926" y="3340101"/>
                      <a:ext cx="180975" cy="182563"/>
                    </a:xfrm>
                    <a:custGeom>
                      <a:avLst/>
                      <a:gdLst>
                        <a:gd name="T0" fmla="*/ 2 w 47"/>
                        <a:gd name="T1" fmla="*/ 47 h 47"/>
                        <a:gd name="T2" fmla="*/ 1 w 47"/>
                        <a:gd name="T3" fmla="*/ 46 h 47"/>
                        <a:gd name="T4" fmla="*/ 1 w 47"/>
                        <a:gd name="T5" fmla="*/ 44 h 47"/>
                        <a:gd name="T6" fmla="*/ 44 w 47"/>
                        <a:gd name="T7" fmla="*/ 1 h 47"/>
                        <a:gd name="T8" fmla="*/ 46 w 47"/>
                        <a:gd name="T9" fmla="*/ 1 h 47"/>
                        <a:gd name="T10" fmla="*/ 46 w 47"/>
                        <a:gd name="T11" fmla="*/ 3 h 47"/>
                        <a:gd name="T12" fmla="*/ 3 w 47"/>
                        <a:gd name="T13" fmla="*/ 46 h 47"/>
                        <a:gd name="T14" fmla="*/ 2 w 47"/>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7">
                          <a:moveTo>
                            <a:pt x="2" y="47"/>
                          </a:moveTo>
                          <a:cubicBezTo>
                            <a:pt x="1" y="47"/>
                            <a:pt x="1" y="47"/>
                            <a:pt x="1" y="46"/>
                          </a:cubicBezTo>
                          <a:cubicBezTo>
                            <a:pt x="0" y="46"/>
                            <a:pt x="0" y="44"/>
                            <a:pt x="1" y="44"/>
                          </a:cubicBezTo>
                          <a:cubicBezTo>
                            <a:pt x="44" y="1"/>
                            <a:pt x="44" y="1"/>
                            <a:pt x="44" y="1"/>
                          </a:cubicBezTo>
                          <a:cubicBezTo>
                            <a:pt x="44" y="0"/>
                            <a:pt x="46" y="0"/>
                            <a:pt x="46" y="1"/>
                          </a:cubicBezTo>
                          <a:cubicBezTo>
                            <a:pt x="47" y="1"/>
                            <a:pt x="47" y="3"/>
                            <a:pt x="46" y="3"/>
                          </a:cubicBezTo>
                          <a:cubicBezTo>
                            <a:pt x="3" y="46"/>
                            <a:pt x="3" y="46"/>
                            <a:pt x="3" y="46"/>
                          </a:cubicBezTo>
                          <a:cubicBezTo>
                            <a:pt x="3" y="47"/>
                            <a:pt x="3" y="47"/>
                            <a:pt x="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
                      <a:extLst>
                        <a:ext uri="{FF2B5EF4-FFF2-40B4-BE49-F238E27FC236}">
                          <a16:creationId xmlns:a16="http://schemas.microsoft.com/office/drawing/2014/main" id="{EA14CE1B-171A-4E1F-9368-02F8CFAAB779}"/>
                        </a:ext>
                      </a:extLst>
                    </p:cNvPr>
                    <p:cNvSpPr>
                      <a:spLocks/>
                    </p:cNvSpPr>
                    <p:nvPr/>
                  </p:nvSpPr>
                  <p:spPr bwMode="auto">
                    <a:xfrm>
                      <a:off x="5948363" y="3490913"/>
                      <a:ext cx="85725" cy="85725"/>
                    </a:xfrm>
                    <a:custGeom>
                      <a:avLst/>
                      <a:gdLst>
                        <a:gd name="T0" fmla="*/ 20 w 22"/>
                        <a:gd name="T1" fmla="*/ 22 h 22"/>
                        <a:gd name="T2" fmla="*/ 19 w 22"/>
                        <a:gd name="T3" fmla="*/ 21 h 22"/>
                        <a:gd name="T4" fmla="*/ 15 w 22"/>
                        <a:gd name="T5" fmla="*/ 17 h 22"/>
                        <a:gd name="T6" fmla="*/ 14 w 22"/>
                        <a:gd name="T7" fmla="*/ 16 h 22"/>
                        <a:gd name="T8" fmla="*/ 14 w 22"/>
                        <a:gd name="T9" fmla="*/ 8 h 22"/>
                        <a:gd name="T10" fmla="*/ 6 w 22"/>
                        <a:gd name="T11" fmla="*/ 8 h 22"/>
                        <a:gd name="T12" fmla="*/ 5 w 22"/>
                        <a:gd name="T13" fmla="*/ 7 h 22"/>
                        <a:gd name="T14" fmla="*/ 1 w 22"/>
                        <a:gd name="T15" fmla="*/ 3 h 22"/>
                        <a:gd name="T16" fmla="*/ 1 w 22"/>
                        <a:gd name="T17" fmla="*/ 1 h 22"/>
                        <a:gd name="T18" fmla="*/ 3 w 22"/>
                        <a:gd name="T19" fmla="*/ 1 h 22"/>
                        <a:gd name="T20" fmla="*/ 7 w 22"/>
                        <a:gd name="T21" fmla="*/ 4 h 22"/>
                        <a:gd name="T22" fmla="*/ 16 w 22"/>
                        <a:gd name="T23" fmla="*/ 4 h 22"/>
                        <a:gd name="T24" fmla="*/ 18 w 22"/>
                        <a:gd name="T25" fmla="*/ 6 h 22"/>
                        <a:gd name="T26" fmla="*/ 18 w 22"/>
                        <a:gd name="T27" fmla="*/ 15 h 22"/>
                        <a:gd name="T28" fmla="*/ 21 w 22"/>
                        <a:gd name="T29" fmla="*/ 19 h 22"/>
                        <a:gd name="T30" fmla="*/ 21 w 22"/>
                        <a:gd name="T31" fmla="*/ 21 h 22"/>
                        <a:gd name="T32" fmla="*/ 20 w 22"/>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2">
                          <a:moveTo>
                            <a:pt x="20" y="22"/>
                          </a:moveTo>
                          <a:cubicBezTo>
                            <a:pt x="19" y="22"/>
                            <a:pt x="19" y="22"/>
                            <a:pt x="19" y="21"/>
                          </a:cubicBezTo>
                          <a:cubicBezTo>
                            <a:pt x="15" y="17"/>
                            <a:pt x="15" y="17"/>
                            <a:pt x="15" y="17"/>
                          </a:cubicBezTo>
                          <a:cubicBezTo>
                            <a:pt x="14" y="17"/>
                            <a:pt x="14" y="17"/>
                            <a:pt x="14" y="16"/>
                          </a:cubicBezTo>
                          <a:cubicBezTo>
                            <a:pt x="14" y="8"/>
                            <a:pt x="14" y="8"/>
                            <a:pt x="14" y="8"/>
                          </a:cubicBezTo>
                          <a:cubicBezTo>
                            <a:pt x="6" y="8"/>
                            <a:pt x="6" y="8"/>
                            <a:pt x="6" y="8"/>
                          </a:cubicBezTo>
                          <a:cubicBezTo>
                            <a:pt x="5" y="8"/>
                            <a:pt x="5" y="8"/>
                            <a:pt x="5" y="7"/>
                          </a:cubicBezTo>
                          <a:cubicBezTo>
                            <a:pt x="1" y="3"/>
                            <a:pt x="1" y="3"/>
                            <a:pt x="1" y="3"/>
                          </a:cubicBezTo>
                          <a:cubicBezTo>
                            <a:pt x="0" y="3"/>
                            <a:pt x="0" y="1"/>
                            <a:pt x="1" y="1"/>
                          </a:cubicBezTo>
                          <a:cubicBezTo>
                            <a:pt x="1" y="0"/>
                            <a:pt x="3" y="0"/>
                            <a:pt x="3" y="1"/>
                          </a:cubicBezTo>
                          <a:cubicBezTo>
                            <a:pt x="7" y="4"/>
                            <a:pt x="7" y="4"/>
                            <a:pt x="7" y="4"/>
                          </a:cubicBezTo>
                          <a:cubicBezTo>
                            <a:pt x="16" y="4"/>
                            <a:pt x="16" y="4"/>
                            <a:pt x="16" y="4"/>
                          </a:cubicBezTo>
                          <a:cubicBezTo>
                            <a:pt x="17" y="4"/>
                            <a:pt x="18" y="5"/>
                            <a:pt x="18" y="6"/>
                          </a:cubicBezTo>
                          <a:cubicBezTo>
                            <a:pt x="18" y="15"/>
                            <a:pt x="18" y="15"/>
                            <a:pt x="18" y="15"/>
                          </a:cubicBezTo>
                          <a:cubicBezTo>
                            <a:pt x="21" y="19"/>
                            <a:pt x="21" y="19"/>
                            <a:pt x="21" y="19"/>
                          </a:cubicBezTo>
                          <a:cubicBezTo>
                            <a:pt x="22" y="19"/>
                            <a:pt x="22" y="21"/>
                            <a:pt x="21" y="21"/>
                          </a:cubicBezTo>
                          <a:cubicBezTo>
                            <a:pt x="21" y="22"/>
                            <a:pt x="21" y="22"/>
                            <a:pt x="2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
                      <a:extLst>
                        <a:ext uri="{FF2B5EF4-FFF2-40B4-BE49-F238E27FC236}">
                          <a16:creationId xmlns:a16="http://schemas.microsoft.com/office/drawing/2014/main" id="{516DBA86-ED2B-491E-A195-AD6C9B0CC748}"/>
                        </a:ext>
                      </a:extLst>
                    </p:cNvPr>
                    <p:cNvSpPr>
                      <a:spLocks/>
                    </p:cNvSpPr>
                    <p:nvPr/>
                  </p:nvSpPr>
                  <p:spPr bwMode="auto">
                    <a:xfrm>
                      <a:off x="5934076" y="3544888"/>
                      <a:ext cx="46038" cy="46038"/>
                    </a:xfrm>
                    <a:custGeom>
                      <a:avLst/>
                      <a:gdLst>
                        <a:gd name="T0" fmla="*/ 10 w 12"/>
                        <a:gd name="T1" fmla="*/ 12 h 12"/>
                        <a:gd name="T2" fmla="*/ 9 w 12"/>
                        <a:gd name="T3" fmla="*/ 11 h 12"/>
                        <a:gd name="T4" fmla="*/ 1 w 12"/>
                        <a:gd name="T5" fmla="*/ 3 h 12"/>
                        <a:gd name="T6" fmla="*/ 1 w 12"/>
                        <a:gd name="T7" fmla="*/ 1 h 12"/>
                        <a:gd name="T8" fmla="*/ 3 w 12"/>
                        <a:gd name="T9" fmla="*/ 1 h 12"/>
                        <a:gd name="T10" fmla="*/ 11 w 12"/>
                        <a:gd name="T11" fmla="*/ 9 h 12"/>
                        <a:gd name="T12" fmla="*/ 11 w 12"/>
                        <a:gd name="T13" fmla="*/ 11 h 12"/>
                        <a:gd name="T14" fmla="*/ 10 w 12"/>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10" y="12"/>
                          </a:moveTo>
                          <a:cubicBezTo>
                            <a:pt x="9" y="12"/>
                            <a:pt x="9" y="12"/>
                            <a:pt x="9" y="11"/>
                          </a:cubicBezTo>
                          <a:cubicBezTo>
                            <a:pt x="1" y="3"/>
                            <a:pt x="1" y="3"/>
                            <a:pt x="1" y="3"/>
                          </a:cubicBezTo>
                          <a:cubicBezTo>
                            <a:pt x="0" y="3"/>
                            <a:pt x="0" y="1"/>
                            <a:pt x="1" y="1"/>
                          </a:cubicBezTo>
                          <a:cubicBezTo>
                            <a:pt x="1" y="0"/>
                            <a:pt x="3" y="0"/>
                            <a:pt x="3" y="1"/>
                          </a:cubicBezTo>
                          <a:cubicBezTo>
                            <a:pt x="11" y="9"/>
                            <a:pt x="11" y="9"/>
                            <a:pt x="11" y="9"/>
                          </a:cubicBezTo>
                          <a:cubicBezTo>
                            <a:pt x="12" y="9"/>
                            <a:pt x="12" y="11"/>
                            <a:pt x="11" y="11"/>
                          </a:cubicBezTo>
                          <a:cubicBezTo>
                            <a:pt x="11" y="12"/>
                            <a:pt x="11" y="12"/>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
                      <a:extLst>
                        <a:ext uri="{FF2B5EF4-FFF2-40B4-BE49-F238E27FC236}">
                          <a16:creationId xmlns:a16="http://schemas.microsoft.com/office/drawing/2014/main" id="{14D55A0A-E155-4741-9111-66DE899A2330}"/>
                        </a:ext>
                      </a:extLst>
                    </p:cNvPr>
                    <p:cNvSpPr>
                      <a:spLocks/>
                    </p:cNvSpPr>
                    <p:nvPr/>
                  </p:nvSpPr>
                  <p:spPr bwMode="auto">
                    <a:xfrm>
                      <a:off x="6157913" y="3281363"/>
                      <a:ext cx="85725" cy="85725"/>
                    </a:xfrm>
                    <a:custGeom>
                      <a:avLst/>
                      <a:gdLst>
                        <a:gd name="T0" fmla="*/ 20 w 22"/>
                        <a:gd name="T1" fmla="*/ 22 h 22"/>
                        <a:gd name="T2" fmla="*/ 19 w 22"/>
                        <a:gd name="T3" fmla="*/ 21 h 22"/>
                        <a:gd name="T4" fmla="*/ 1 w 22"/>
                        <a:gd name="T5" fmla="*/ 3 h 22"/>
                        <a:gd name="T6" fmla="*/ 1 w 22"/>
                        <a:gd name="T7" fmla="*/ 1 h 22"/>
                        <a:gd name="T8" fmla="*/ 3 w 22"/>
                        <a:gd name="T9" fmla="*/ 1 h 22"/>
                        <a:gd name="T10" fmla="*/ 21 w 22"/>
                        <a:gd name="T11" fmla="*/ 19 h 22"/>
                        <a:gd name="T12" fmla="*/ 21 w 22"/>
                        <a:gd name="T13" fmla="*/ 21 h 22"/>
                        <a:gd name="T14" fmla="*/ 20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20" y="22"/>
                          </a:moveTo>
                          <a:cubicBezTo>
                            <a:pt x="19" y="22"/>
                            <a:pt x="19" y="22"/>
                            <a:pt x="19" y="21"/>
                          </a:cubicBezTo>
                          <a:cubicBezTo>
                            <a:pt x="1" y="3"/>
                            <a:pt x="1" y="3"/>
                            <a:pt x="1" y="3"/>
                          </a:cubicBezTo>
                          <a:cubicBezTo>
                            <a:pt x="0" y="3"/>
                            <a:pt x="0" y="1"/>
                            <a:pt x="1" y="1"/>
                          </a:cubicBezTo>
                          <a:cubicBezTo>
                            <a:pt x="1" y="0"/>
                            <a:pt x="3" y="0"/>
                            <a:pt x="3" y="1"/>
                          </a:cubicBezTo>
                          <a:cubicBezTo>
                            <a:pt x="21" y="19"/>
                            <a:pt x="21" y="19"/>
                            <a:pt x="21" y="19"/>
                          </a:cubicBezTo>
                          <a:cubicBezTo>
                            <a:pt x="22" y="19"/>
                            <a:pt x="22" y="21"/>
                            <a:pt x="21" y="21"/>
                          </a:cubicBezTo>
                          <a:cubicBezTo>
                            <a:pt x="21" y="22"/>
                            <a:pt x="21" y="22"/>
                            <a:pt x="2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 name="TextBox 36">
                    <a:extLst>
                      <a:ext uri="{FF2B5EF4-FFF2-40B4-BE49-F238E27FC236}">
                        <a16:creationId xmlns:a16="http://schemas.microsoft.com/office/drawing/2014/main" id="{D1F57FF8-A74D-4E4E-96CF-DEFE3350876D}"/>
                      </a:ext>
                    </a:extLst>
                  </p:cNvPr>
                  <p:cNvSpPr txBox="1"/>
                  <p:nvPr/>
                </p:nvSpPr>
                <p:spPr>
                  <a:xfrm>
                    <a:off x="4461992" y="3455277"/>
                    <a:ext cx="1210146" cy="161583"/>
                  </a:xfrm>
                  <a:prstGeom prst="rect">
                    <a:avLst/>
                  </a:prstGeom>
                  <a:noFill/>
                  <a:ln w="6350">
                    <a:noFill/>
                    <a:prstDash val="dash"/>
                  </a:ln>
                </p:spPr>
                <p:txBody>
                  <a:bodyPr wrap="square" lIns="0" tIns="0" rIns="0" bIns="0" rtlCol="0">
                    <a:spAutoFit/>
                  </a:bodyPr>
                  <a:lstStyle/>
                  <a:p>
                    <a:r>
                      <a:rPr lang="en-US" sz="1050" spc="300" dirty="0">
                        <a:solidFill>
                          <a:schemeClr val="bg1"/>
                        </a:solidFill>
                      </a:rPr>
                      <a:t>EDIT PROFILE</a:t>
                    </a:r>
                  </a:p>
                </p:txBody>
              </p:sp>
            </p:grpSp>
            <p:grpSp>
              <p:nvGrpSpPr>
                <p:cNvPr id="52" name="Group 51">
                  <a:extLst>
                    <a:ext uri="{FF2B5EF4-FFF2-40B4-BE49-F238E27FC236}">
                      <a16:creationId xmlns:a16="http://schemas.microsoft.com/office/drawing/2014/main" id="{F47351BB-D02C-48E5-82FE-9D3FC6944622}"/>
                    </a:ext>
                  </a:extLst>
                </p:cNvPr>
                <p:cNvGrpSpPr/>
                <p:nvPr/>
              </p:nvGrpSpPr>
              <p:grpSpPr>
                <a:xfrm>
                  <a:off x="5760542" y="3333198"/>
                  <a:ext cx="1038342" cy="405741"/>
                  <a:chOff x="5768858" y="3333198"/>
                  <a:chExt cx="1038342" cy="405741"/>
                </a:xfrm>
              </p:grpSpPr>
              <p:sp>
                <p:nvSpPr>
                  <p:cNvPr id="38" name="Rectangle: Rounded Corners 37">
                    <a:extLst>
                      <a:ext uri="{FF2B5EF4-FFF2-40B4-BE49-F238E27FC236}">
                        <a16:creationId xmlns:a16="http://schemas.microsoft.com/office/drawing/2014/main" id="{41AEA272-4C1F-4368-9FBF-0EBC3AF17CE1}"/>
                      </a:ext>
                    </a:extLst>
                  </p:cNvPr>
                  <p:cNvSpPr/>
                  <p:nvPr/>
                </p:nvSpPr>
                <p:spPr>
                  <a:xfrm>
                    <a:off x="5768858" y="3333198"/>
                    <a:ext cx="1038342" cy="405741"/>
                  </a:xfrm>
                  <a:prstGeom prst="roundRect">
                    <a:avLst>
                      <a:gd name="adj" fmla="val 50000"/>
                    </a:avLst>
                  </a:prstGeom>
                  <a:solidFill>
                    <a:schemeClr val="bg1">
                      <a:alpha val="7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1A5EDD5A-4277-4CB7-ACB7-092938AF5FEE}"/>
                      </a:ext>
                    </a:extLst>
                  </p:cNvPr>
                  <p:cNvGrpSpPr/>
                  <p:nvPr/>
                </p:nvGrpSpPr>
                <p:grpSpPr>
                  <a:xfrm>
                    <a:off x="5887650" y="3455277"/>
                    <a:ext cx="800758" cy="161583"/>
                    <a:chOff x="5681956" y="3455277"/>
                    <a:chExt cx="800758" cy="161583"/>
                  </a:xfrm>
                </p:grpSpPr>
                <p:sp>
                  <p:nvSpPr>
                    <p:cNvPr id="39" name="TextBox 38">
                      <a:extLst>
                        <a:ext uri="{FF2B5EF4-FFF2-40B4-BE49-F238E27FC236}">
                          <a16:creationId xmlns:a16="http://schemas.microsoft.com/office/drawing/2014/main" id="{51E1E280-85EC-4AD3-B8E2-1E11ED550E09}"/>
                        </a:ext>
                      </a:extLst>
                    </p:cNvPr>
                    <p:cNvSpPr txBox="1"/>
                    <p:nvPr/>
                  </p:nvSpPr>
                  <p:spPr>
                    <a:xfrm>
                      <a:off x="5912788" y="3455277"/>
                      <a:ext cx="569926" cy="161583"/>
                    </a:xfrm>
                    <a:prstGeom prst="rect">
                      <a:avLst/>
                    </a:prstGeom>
                    <a:noFill/>
                    <a:ln w="6350">
                      <a:noFill/>
                      <a:prstDash val="dash"/>
                    </a:ln>
                  </p:spPr>
                  <p:txBody>
                    <a:bodyPr wrap="square" lIns="0" tIns="0" rIns="0" bIns="0" rtlCol="0">
                      <a:spAutoFit/>
                    </a:bodyPr>
                    <a:lstStyle/>
                    <a:p>
                      <a:pPr algn="ctr"/>
                      <a:r>
                        <a:rPr lang="en-US" sz="1050" spc="300" dirty="0">
                          <a:solidFill>
                            <a:schemeClr val="bg1"/>
                          </a:solidFill>
                        </a:rPr>
                        <a:t>SHARE</a:t>
                      </a:r>
                    </a:p>
                  </p:txBody>
                </p:sp>
                <p:grpSp>
                  <p:nvGrpSpPr>
                    <p:cNvPr id="50" name="Group 49">
                      <a:extLst>
                        <a:ext uri="{FF2B5EF4-FFF2-40B4-BE49-F238E27FC236}">
                          <a16:creationId xmlns:a16="http://schemas.microsoft.com/office/drawing/2014/main" id="{C06FA66B-FF23-49AE-A0BF-A8BECF4D1F41}"/>
                        </a:ext>
                      </a:extLst>
                    </p:cNvPr>
                    <p:cNvGrpSpPr/>
                    <p:nvPr/>
                  </p:nvGrpSpPr>
                  <p:grpSpPr>
                    <a:xfrm>
                      <a:off x="5681956" y="3465237"/>
                      <a:ext cx="156977" cy="141662"/>
                      <a:chOff x="-2098675" y="3562351"/>
                      <a:chExt cx="1171575" cy="1057274"/>
                    </a:xfrm>
                    <a:solidFill>
                      <a:schemeClr val="bg1"/>
                    </a:solidFill>
                  </p:grpSpPr>
                  <p:sp>
                    <p:nvSpPr>
                      <p:cNvPr id="45" name="Freeform 15">
                        <a:extLst>
                          <a:ext uri="{FF2B5EF4-FFF2-40B4-BE49-F238E27FC236}">
                            <a16:creationId xmlns:a16="http://schemas.microsoft.com/office/drawing/2014/main" id="{3F5424B4-E877-40B9-B596-1DF39D1B5CD7}"/>
                          </a:ext>
                        </a:extLst>
                      </p:cNvPr>
                      <p:cNvSpPr>
                        <a:spLocks noEditPoints="1"/>
                      </p:cNvSpPr>
                      <p:nvPr/>
                    </p:nvSpPr>
                    <p:spPr bwMode="auto">
                      <a:xfrm>
                        <a:off x="-1428750" y="3562351"/>
                        <a:ext cx="501650" cy="446087"/>
                      </a:xfrm>
                      <a:custGeom>
                        <a:avLst/>
                        <a:gdLst>
                          <a:gd name="T0" fmla="*/ 66 w 132"/>
                          <a:gd name="T1" fmla="*/ 117 h 117"/>
                          <a:gd name="T2" fmla="*/ 48 w 132"/>
                          <a:gd name="T3" fmla="*/ 114 h 117"/>
                          <a:gd name="T4" fmla="*/ 15 w 132"/>
                          <a:gd name="T5" fmla="*/ 85 h 117"/>
                          <a:gd name="T6" fmla="*/ 41 w 132"/>
                          <a:gd name="T7" fmla="*/ 8 h 117"/>
                          <a:gd name="T8" fmla="*/ 85 w 132"/>
                          <a:gd name="T9" fmla="*/ 5 h 117"/>
                          <a:gd name="T10" fmla="*/ 118 w 132"/>
                          <a:gd name="T11" fmla="*/ 33 h 117"/>
                          <a:gd name="T12" fmla="*/ 118 w 132"/>
                          <a:gd name="T13" fmla="*/ 33 h 117"/>
                          <a:gd name="T14" fmla="*/ 92 w 132"/>
                          <a:gd name="T15" fmla="*/ 111 h 117"/>
                          <a:gd name="T16" fmla="*/ 66 w 132"/>
                          <a:gd name="T17" fmla="*/ 117 h 117"/>
                          <a:gd name="T18" fmla="*/ 66 w 132"/>
                          <a:gd name="T19" fmla="*/ 25 h 117"/>
                          <a:gd name="T20" fmla="*/ 51 w 132"/>
                          <a:gd name="T21" fmla="*/ 28 h 117"/>
                          <a:gd name="T22" fmla="*/ 35 w 132"/>
                          <a:gd name="T23" fmla="*/ 75 h 117"/>
                          <a:gd name="T24" fmla="*/ 55 w 132"/>
                          <a:gd name="T25" fmla="*/ 92 h 117"/>
                          <a:gd name="T26" fmla="*/ 82 w 132"/>
                          <a:gd name="T27" fmla="*/ 90 h 117"/>
                          <a:gd name="T28" fmla="*/ 97 w 132"/>
                          <a:gd name="T29" fmla="*/ 44 h 117"/>
                          <a:gd name="T30" fmla="*/ 77 w 132"/>
                          <a:gd name="T31" fmla="*/ 26 h 117"/>
                          <a:gd name="T32" fmla="*/ 66 w 132"/>
                          <a:gd name="T33" fmla="*/ 2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7">
                            <a:moveTo>
                              <a:pt x="66" y="117"/>
                            </a:moveTo>
                            <a:cubicBezTo>
                              <a:pt x="60" y="117"/>
                              <a:pt x="54" y="116"/>
                              <a:pt x="48" y="114"/>
                            </a:cubicBezTo>
                            <a:cubicBezTo>
                              <a:pt x="33" y="109"/>
                              <a:pt x="22" y="99"/>
                              <a:pt x="15" y="85"/>
                            </a:cubicBezTo>
                            <a:cubicBezTo>
                              <a:pt x="0" y="57"/>
                              <a:pt x="12" y="22"/>
                              <a:pt x="41" y="8"/>
                            </a:cubicBezTo>
                            <a:cubicBezTo>
                              <a:pt x="54" y="1"/>
                              <a:pt x="70" y="0"/>
                              <a:pt x="85" y="5"/>
                            </a:cubicBezTo>
                            <a:cubicBezTo>
                              <a:pt x="99" y="9"/>
                              <a:pt x="111" y="20"/>
                              <a:pt x="118" y="33"/>
                            </a:cubicBezTo>
                            <a:cubicBezTo>
                              <a:pt x="118" y="33"/>
                              <a:pt x="118" y="33"/>
                              <a:pt x="118" y="33"/>
                            </a:cubicBezTo>
                            <a:cubicBezTo>
                              <a:pt x="132" y="62"/>
                              <a:pt x="120" y="97"/>
                              <a:pt x="92" y="111"/>
                            </a:cubicBezTo>
                            <a:cubicBezTo>
                              <a:pt x="84" y="115"/>
                              <a:pt x="75" y="117"/>
                              <a:pt x="66" y="117"/>
                            </a:cubicBezTo>
                            <a:close/>
                            <a:moveTo>
                              <a:pt x="66" y="25"/>
                            </a:moveTo>
                            <a:cubicBezTo>
                              <a:pt x="61" y="25"/>
                              <a:pt x="56" y="26"/>
                              <a:pt x="51" y="28"/>
                            </a:cubicBezTo>
                            <a:cubicBezTo>
                              <a:pt x="34" y="37"/>
                              <a:pt x="27" y="58"/>
                              <a:pt x="35" y="75"/>
                            </a:cubicBezTo>
                            <a:cubicBezTo>
                              <a:pt x="39" y="83"/>
                              <a:pt x="47" y="89"/>
                              <a:pt x="55" y="92"/>
                            </a:cubicBezTo>
                            <a:cubicBezTo>
                              <a:pt x="64" y="95"/>
                              <a:pt x="73" y="94"/>
                              <a:pt x="82" y="90"/>
                            </a:cubicBezTo>
                            <a:cubicBezTo>
                              <a:pt x="99" y="82"/>
                              <a:pt x="106" y="61"/>
                              <a:pt x="97" y="44"/>
                            </a:cubicBezTo>
                            <a:cubicBezTo>
                              <a:pt x="93" y="35"/>
                              <a:pt x="86" y="29"/>
                              <a:pt x="77" y="26"/>
                            </a:cubicBezTo>
                            <a:cubicBezTo>
                              <a:pt x="74" y="25"/>
                              <a:pt x="70" y="25"/>
                              <a:pt x="6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CA7796D5-6D6A-4EA7-B13F-3920E0F17212}"/>
                          </a:ext>
                        </a:extLst>
                      </p:cNvPr>
                      <p:cNvSpPr>
                        <a:spLocks noEditPoints="1"/>
                      </p:cNvSpPr>
                      <p:nvPr/>
                    </p:nvSpPr>
                    <p:spPr bwMode="auto">
                      <a:xfrm>
                        <a:off x="-1425575" y="4175125"/>
                        <a:ext cx="474663" cy="444500"/>
                      </a:xfrm>
                      <a:custGeom>
                        <a:avLst/>
                        <a:gdLst>
                          <a:gd name="T0" fmla="*/ 65 w 125"/>
                          <a:gd name="T1" fmla="*/ 117 h 117"/>
                          <a:gd name="T2" fmla="*/ 45 w 125"/>
                          <a:gd name="T3" fmla="*/ 114 h 117"/>
                          <a:gd name="T4" fmla="*/ 11 w 125"/>
                          <a:gd name="T5" fmla="*/ 39 h 117"/>
                          <a:gd name="T6" fmla="*/ 41 w 125"/>
                          <a:gd name="T7" fmla="*/ 7 h 117"/>
                          <a:gd name="T8" fmla="*/ 86 w 125"/>
                          <a:gd name="T9" fmla="*/ 6 h 117"/>
                          <a:gd name="T10" fmla="*/ 118 w 125"/>
                          <a:gd name="T11" fmla="*/ 36 h 117"/>
                          <a:gd name="T12" fmla="*/ 119 w 125"/>
                          <a:gd name="T13" fmla="*/ 80 h 117"/>
                          <a:gd name="T14" fmla="*/ 89 w 125"/>
                          <a:gd name="T15" fmla="*/ 112 h 117"/>
                          <a:gd name="T16" fmla="*/ 65 w 125"/>
                          <a:gd name="T17" fmla="*/ 117 h 117"/>
                          <a:gd name="T18" fmla="*/ 65 w 125"/>
                          <a:gd name="T19" fmla="*/ 25 h 117"/>
                          <a:gd name="T20" fmla="*/ 51 w 125"/>
                          <a:gd name="T21" fmla="*/ 28 h 117"/>
                          <a:gd name="T22" fmla="*/ 33 w 125"/>
                          <a:gd name="T23" fmla="*/ 48 h 117"/>
                          <a:gd name="T24" fmla="*/ 53 w 125"/>
                          <a:gd name="T25" fmla="*/ 92 h 117"/>
                          <a:gd name="T26" fmla="*/ 80 w 125"/>
                          <a:gd name="T27" fmla="*/ 91 h 117"/>
                          <a:gd name="T28" fmla="*/ 98 w 125"/>
                          <a:gd name="T29" fmla="*/ 72 h 117"/>
                          <a:gd name="T30" fmla="*/ 98 w 125"/>
                          <a:gd name="T31" fmla="*/ 72 h 117"/>
                          <a:gd name="T32" fmla="*/ 97 w 125"/>
                          <a:gd name="T33" fmla="*/ 45 h 117"/>
                          <a:gd name="T34" fmla="*/ 77 w 125"/>
                          <a:gd name="T35" fmla="*/ 27 h 117"/>
                          <a:gd name="T36" fmla="*/ 65 w 125"/>
                          <a:gd name="T37" fmla="*/ 2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17">
                            <a:moveTo>
                              <a:pt x="65" y="117"/>
                            </a:moveTo>
                            <a:cubicBezTo>
                              <a:pt x="58" y="117"/>
                              <a:pt x="52" y="116"/>
                              <a:pt x="45" y="114"/>
                            </a:cubicBezTo>
                            <a:cubicBezTo>
                              <a:pt x="15" y="103"/>
                              <a:pt x="0" y="69"/>
                              <a:pt x="11" y="39"/>
                            </a:cubicBezTo>
                            <a:cubicBezTo>
                              <a:pt x="17" y="25"/>
                              <a:pt x="27" y="14"/>
                              <a:pt x="41" y="7"/>
                            </a:cubicBezTo>
                            <a:cubicBezTo>
                              <a:pt x="55" y="1"/>
                              <a:pt x="71" y="0"/>
                              <a:pt x="86" y="6"/>
                            </a:cubicBezTo>
                            <a:cubicBezTo>
                              <a:pt x="100" y="11"/>
                              <a:pt x="111" y="22"/>
                              <a:pt x="118" y="36"/>
                            </a:cubicBezTo>
                            <a:cubicBezTo>
                              <a:pt x="124" y="50"/>
                              <a:pt x="125" y="66"/>
                              <a:pt x="119" y="80"/>
                            </a:cubicBezTo>
                            <a:cubicBezTo>
                              <a:pt x="114" y="94"/>
                              <a:pt x="103" y="106"/>
                              <a:pt x="89" y="112"/>
                            </a:cubicBezTo>
                            <a:cubicBezTo>
                              <a:pt x="82" y="116"/>
                              <a:pt x="73" y="117"/>
                              <a:pt x="65" y="117"/>
                            </a:cubicBezTo>
                            <a:close/>
                            <a:moveTo>
                              <a:pt x="65" y="25"/>
                            </a:moveTo>
                            <a:cubicBezTo>
                              <a:pt x="60" y="25"/>
                              <a:pt x="56" y="26"/>
                              <a:pt x="51" y="28"/>
                            </a:cubicBezTo>
                            <a:cubicBezTo>
                              <a:pt x="43" y="32"/>
                              <a:pt x="36" y="39"/>
                              <a:pt x="33" y="48"/>
                            </a:cubicBezTo>
                            <a:cubicBezTo>
                              <a:pt x="26" y="65"/>
                              <a:pt x="35" y="85"/>
                              <a:pt x="53" y="92"/>
                            </a:cubicBezTo>
                            <a:cubicBezTo>
                              <a:pt x="62" y="95"/>
                              <a:pt x="71" y="95"/>
                              <a:pt x="80" y="91"/>
                            </a:cubicBezTo>
                            <a:cubicBezTo>
                              <a:pt x="88" y="87"/>
                              <a:pt x="94" y="81"/>
                              <a:pt x="98" y="72"/>
                            </a:cubicBezTo>
                            <a:cubicBezTo>
                              <a:pt x="98" y="72"/>
                              <a:pt x="98" y="72"/>
                              <a:pt x="98" y="72"/>
                            </a:cubicBezTo>
                            <a:cubicBezTo>
                              <a:pt x="101" y="63"/>
                              <a:pt x="101" y="54"/>
                              <a:pt x="97" y="45"/>
                            </a:cubicBezTo>
                            <a:cubicBezTo>
                              <a:pt x="93" y="37"/>
                              <a:pt x="86" y="31"/>
                              <a:pt x="77" y="27"/>
                            </a:cubicBezTo>
                            <a:cubicBezTo>
                              <a:pt x="73" y="26"/>
                              <a:pt x="69" y="25"/>
                              <a:pt x="65"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7">
                        <a:extLst>
                          <a:ext uri="{FF2B5EF4-FFF2-40B4-BE49-F238E27FC236}">
                            <a16:creationId xmlns:a16="http://schemas.microsoft.com/office/drawing/2014/main" id="{113F74D2-6316-4FE7-8EBC-F94F169A269A}"/>
                          </a:ext>
                        </a:extLst>
                      </p:cNvPr>
                      <p:cNvSpPr>
                        <a:spLocks noEditPoints="1"/>
                      </p:cNvSpPr>
                      <p:nvPr/>
                    </p:nvSpPr>
                    <p:spPr bwMode="auto">
                      <a:xfrm>
                        <a:off x="-2098675" y="3919538"/>
                        <a:ext cx="438150" cy="438150"/>
                      </a:xfrm>
                      <a:custGeom>
                        <a:avLst/>
                        <a:gdLst>
                          <a:gd name="T0" fmla="*/ 58 w 115"/>
                          <a:gd name="T1" fmla="*/ 115 h 115"/>
                          <a:gd name="T2" fmla="*/ 0 w 115"/>
                          <a:gd name="T3" fmla="*/ 58 h 115"/>
                          <a:gd name="T4" fmla="*/ 58 w 115"/>
                          <a:gd name="T5" fmla="*/ 0 h 115"/>
                          <a:gd name="T6" fmla="*/ 115 w 115"/>
                          <a:gd name="T7" fmla="*/ 58 h 115"/>
                          <a:gd name="T8" fmla="*/ 58 w 115"/>
                          <a:gd name="T9" fmla="*/ 115 h 115"/>
                          <a:gd name="T10" fmla="*/ 58 w 115"/>
                          <a:gd name="T11" fmla="*/ 23 h 115"/>
                          <a:gd name="T12" fmla="*/ 23 w 115"/>
                          <a:gd name="T13" fmla="*/ 58 h 115"/>
                          <a:gd name="T14" fmla="*/ 58 w 115"/>
                          <a:gd name="T15" fmla="*/ 92 h 115"/>
                          <a:gd name="T16" fmla="*/ 92 w 115"/>
                          <a:gd name="T17" fmla="*/ 58 h 115"/>
                          <a:gd name="T18" fmla="*/ 58 w 115"/>
                          <a:gd name="T19" fmla="*/ 2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8" y="115"/>
                            </a:moveTo>
                            <a:cubicBezTo>
                              <a:pt x="26" y="115"/>
                              <a:pt x="0" y="89"/>
                              <a:pt x="0" y="58"/>
                            </a:cubicBezTo>
                            <a:cubicBezTo>
                              <a:pt x="0" y="26"/>
                              <a:pt x="26" y="0"/>
                              <a:pt x="58" y="0"/>
                            </a:cubicBezTo>
                            <a:cubicBezTo>
                              <a:pt x="90" y="0"/>
                              <a:pt x="115" y="26"/>
                              <a:pt x="115" y="58"/>
                            </a:cubicBezTo>
                            <a:cubicBezTo>
                              <a:pt x="115" y="89"/>
                              <a:pt x="90" y="115"/>
                              <a:pt x="58" y="115"/>
                            </a:cubicBezTo>
                            <a:close/>
                            <a:moveTo>
                              <a:pt x="58" y="23"/>
                            </a:moveTo>
                            <a:cubicBezTo>
                              <a:pt x="39" y="23"/>
                              <a:pt x="23" y="38"/>
                              <a:pt x="23" y="58"/>
                            </a:cubicBezTo>
                            <a:cubicBezTo>
                              <a:pt x="23" y="77"/>
                              <a:pt x="39" y="92"/>
                              <a:pt x="58" y="92"/>
                            </a:cubicBezTo>
                            <a:cubicBezTo>
                              <a:pt x="77" y="92"/>
                              <a:pt x="92" y="77"/>
                              <a:pt x="92" y="58"/>
                            </a:cubicBezTo>
                            <a:cubicBezTo>
                              <a:pt x="92" y="38"/>
                              <a:pt x="77" y="23"/>
                              <a:pt x="5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8">
                        <a:extLst>
                          <a:ext uri="{FF2B5EF4-FFF2-40B4-BE49-F238E27FC236}">
                            <a16:creationId xmlns:a16="http://schemas.microsoft.com/office/drawing/2014/main" id="{BF9CA19F-9A22-4B11-9FEE-EBEA51EC98D5}"/>
                          </a:ext>
                        </a:extLst>
                      </p:cNvPr>
                      <p:cNvSpPr>
                        <a:spLocks/>
                      </p:cNvSpPr>
                      <p:nvPr/>
                    </p:nvSpPr>
                    <p:spPr bwMode="auto">
                      <a:xfrm>
                        <a:off x="-1771650" y="3817938"/>
                        <a:ext cx="487363" cy="284162"/>
                      </a:xfrm>
                      <a:custGeom>
                        <a:avLst/>
                        <a:gdLst>
                          <a:gd name="T0" fmla="*/ 13 w 128"/>
                          <a:gd name="T1" fmla="*/ 75 h 75"/>
                          <a:gd name="T2" fmla="*/ 3 w 128"/>
                          <a:gd name="T3" fmla="*/ 69 h 75"/>
                          <a:gd name="T4" fmla="*/ 8 w 128"/>
                          <a:gd name="T5" fmla="*/ 54 h 75"/>
                          <a:gd name="T6" fmla="*/ 110 w 128"/>
                          <a:gd name="T7" fmla="*/ 3 h 75"/>
                          <a:gd name="T8" fmla="*/ 125 w 128"/>
                          <a:gd name="T9" fmla="*/ 8 h 75"/>
                          <a:gd name="T10" fmla="*/ 120 w 128"/>
                          <a:gd name="T11" fmla="*/ 23 h 75"/>
                          <a:gd name="T12" fmla="*/ 18 w 128"/>
                          <a:gd name="T13" fmla="*/ 74 h 75"/>
                          <a:gd name="T14" fmla="*/ 13 w 128"/>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75">
                            <a:moveTo>
                              <a:pt x="13" y="75"/>
                            </a:moveTo>
                            <a:cubicBezTo>
                              <a:pt x="9" y="75"/>
                              <a:pt x="5" y="73"/>
                              <a:pt x="3" y="69"/>
                            </a:cubicBezTo>
                            <a:cubicBezTo>
                              <a:pt x="0" y="63"/>
                              <a:pt x="2" y="56"/>
                              <a:pt x="8" y="54"/>
                            </a:cubicBezTo>
                            <a:cubicBezTo>
                              <a:pt x="110" y="3"/>
                              <a:pt x="110" y="3"/>
                              <a:pt x="110" y="3"/>
                            </a:cubicBezTo>
                            <a:cubicBezTo>
                              <a:pt x="116" y="0"/>
                              <a:pt x="123" y="2"/>
                              <a:pt x="125" y="8"/>
                            </a:cubicBezTo>
                            <a:cubicBezTo>
                              <a:pt x="128" y="13"/>
                              <a:pt x="126" y="20"/>
                              <a:pt x="120" y="23"/>
                            </a:cubicBezTo>
                            <a:cubicBezTo>
                              <a:pt x="18" y="74"/>
                              <a:pt x="18" y="74"/>
                              <a:pt x="18" y="74"/>
                            </a:cubicBezTo>
                            <a:cubicBezTo>
                              <a:pt x="16" y="75"/>
                              <a:pt x="15" y="75"/>
                              <a:pt x="13"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9">
                        <a:extLst>
                          <a:ext uri="{FF2B5EF4-FFF2-40B4-BE49-F238E27FC236}">
                            <a16:creationId xmlns:a16="http://schemas.microsoft.com/office/drawing/2014/main" id="{594635AF-95B0-443C-AB60-0CF7515937A7}"/>
                          </a:ext>
                        </a:extLst>
                      </p:cNvPr>
                      <p:cNvSpPr>
                        <a:spLocks/>
                      </p:cNvSpPr>
                      <p:nvPr/>
                    </p:nvSpPr>
                    <p:spPr bwMode="auto">
                      <a:xfrm>
                        <a:off x="-1763713" y="4152900"/>
                        <a:ext cx="471488" cy="231775"/>
                      </a:xfrm>
                      <a:custGeom>
                        <a:avLst/>
                        <a:gdLst>
                          <a:gd name="T0" fmla="*/ 111 w 124"/>
                          <a:gd name="T1" fmla="*/ 61 h 61"/>
                          <a:gd name="T2" fmla="*/ 107 w 124"/>
                          <a:gd name="T3" fmla="*/ 60 h 61"/>
                          <a:gd name="T4" fmla="*/ 9 w 124"/>
                          <a:gd name="T5" fmla="*/ 24 h 61"/>
                          <a:gd name="T6" fmla="*/ 2 w 124"/>
                          <a:gd name="T7" fmla="*/ 9 h 61"/>
                          <a:gd name="T8" fmla="*/ 17 w 124"/>
                          <a:gd name="T9" fmla="*/ 2 h 61"/>
                          <a:gd name="T10" fmla="*/ 115 w 124"/>
                          <a:gd name="T11" fmla="*/ 39 h 61"/>
                          <a:gd name="T12" fmla="*/ 122 w 124"/>
                          <a:gd name="T13" fmla="*/ 54 h 61"/>
                          <a:gd name="T14" fmla="*/ 111 w 124"/>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61">
                            <a:moveTo>
                              <a:pt x="111" y="61"/>
                            </a:moveTo>
                            <a:cubicBezTo>
                              <a:pt x="110" y="61"/>
                              <a:pt x="108" y="61"/>
                              <a:pt x="107" y="60"/>
                            </a:cubicBezTo>
                            <a:cubicBezTo>
                              <a:pt x="9" y="24"/>
                              <a:pt x="9" y="24"/>
                              <a:pt x="9" y="24"/>
                            </a:cubicBezTo>
                            <a:cubicBezTo>
                              <a:pt x="3" y="21"/>
                              <a:pt x="0" y="15"/>
                              <a:pt x="2" y="9"/>
                            </a:cubicBezTo>
                            <a:cubicBezTo>
                              <a:pt x="4" y="3"/>
                              <a:pt x="11" y="0"/>
                              <a:pt x="17" y="2"/>
                            </a:cubicBezTo>
                            <a:cubicBezTo>
                              <a:pt x="115" y="39"/>
                              <a:pt x="115" y="39"/>
                              <a:pt x="115" y="39"/>
                            </a:cubicBezTo>
                            <a:cubicBezTo>
                              <a:pt x="121" y="41"/>
                              <a:pt x="124" y="48"/>
                              <a:pt x="122" y="54"/>
                            </a:cubicBezTo>
                            <a:cubicBezTo>
                              <a:pt x="120" y="58"/>
                              <a:pt x="116" y="61"/>
                              <a:pt x="111"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2053" name="Group 2052">
                  <a:extLst>
                    <a:ext uri="{FF2B5EF4-FFF2-40B4-BE49-F238E27FC236}">
                      <a16:creationId xmlns:a16="http://schemas.microsoft.com/office/drawing/2014/main" id="{2C3B00D9-7B93-4F8D-A4ED-0AB94B23BB2E}"/>
                    </a:ext>
                  </a:extLst>
                </p:cNvPr>
                <p:cNvGrpSpPr/>
                <p:nvPr/>
              </p:nvGrpSpPr>
              <p:grpSpPr>
                <a:xfrm>
                  <a:off x="6854709" y="3333198"/>
                  <a:ext cx="406800" cy="405741"/>
                  <a:chOff x="6854709" y="3333198"/>
                  <a:chExt cx="406800" cy="405741"/>
                </a:xfrm>
              </p:grpSpPr>
              <p:sp>
                <p:nvSpPr>
                  <p:cNvPr id="55" name="Rectangle: Rounded Corners 54">
                    <a:extLst>
                      <a:ext uri="{FF2B5EF4-FFF2-40B4-BE49-F238E27FC236}">
                        <a16:creationId xmlns:a16="http://schemas.microsoft.com/office/drawing/2014/main" id="{A3A213E4-E434-46FF-B106-6E7DE01D592A}"/>
                      </a:ext>
                    </a:extLst>
                  </p:cNvPr>
                  <p:cNvSpPr/>
                  <p:nvPr/>
                </p:nvSpPr>
                <p:spPr>
                  <a:xfrm>
                    <a:off x="6854709" y="3333198"/>
                    <a:ext cx="406800" cy="405741"/>
                  </a:xfrm>
                  <a:prstGeom prst="roundRect">
                    <a:avLst>
                      <a:gd name="adj" fmla="val 50000"/>
                    </a:avLst>
                  </a:prstGeom>
                  <a:solidFill>
                    <a:schemeClr val="bg1">
                      <a:alpha val="7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2" name="Freeform 24">
                    <a:extLst>
                      <a:ext uri="{FF2B5EF4-FFF2-40B4-BE49-F238E27FC236}">
                        <a16:creationId xmlns:a16="http://schemas.microsoft.com/office/drawing/2014/main" id="{593A60CC-B7B1-44FE-B7D9-1699DB6603A2}"/>
                      </a:ext>
                    </a:extLst>
                  </p:cNvPr>
                  <p:cNvSpPr>
                    <a:spLocks noEditPoints="1"/>
                  </p:cNvSpPr>
                  <p:nvPr/>
                </p:nvSpPr>
                <p:spPr bwMode="auto">
                  <a:xfrm>
                    <a:off x="6988335" y="3471661"/>
                    <a:ext cx="139548" cy="128814"/>
                  </a:xfrm>
                  <a:custGeom>
                    <a:avLst/>
                    <a:gdLst>
                      <a:gd name="T0" fmla="*/ 24 w 48"/>
                      <a:gd name="T1" fmla="*/ 44 h 44"/>
                      <a:gd name="T2" fmla="*/ 23 w 48"/>
                      <a:gd name="T3" fmla="*/ 44 h 44"/>
                      <a:gd name="T4" fmla="*/ 0 w 48"/>
                      <a:gd name="T5" fmla="*/ 14 h 44"/>
                      <a:gd name="T6" fmla="*/ 13 w 48"/>
                      <a:gd name="T7" fmla="*/ 0 h 44"/>
                      <a:gd name="T8" fmla="*/ 24 w 48"/>
                      <a:gd name="T9" fmla="*/ 7 h 44"/>
                      <a:gd name="T10" fmla="*/ 35 w 48"/>
                      <a:gd name="T11" fmla="*/ 0 h 44"/>
                      <a:gd name="T12" fmla="*/ 48 w 48"/>
                      <a:gd name="T13" fmla="*/ 14 h 44"/>
                      <a:gd name="T14" fmla="*/ 25 w 48"/>
                      <a:gd name="T15" fmla="*/ 44 h 44"/>
                      <a:gd name="T16" fmla="*/ 24 w 48"/>
                      <a:gd name="T17" fmla="*/ 44 h 44"/>
                      <a:gd name="T18" fmla="*/ 13 w 48"/>
                      <a:gd name="T19" fmla="*/ 4 h 44"/>
                      <a:gd name="T20" fmla="*/ 4 w 48"/>
                      <a:gd name="T21" fmla="*/ 14 h 44"/>
                      <a:gd name="T22" fmla="*/ 24 w 48"/>
                      <a:gd name="T23" fmla="*/ 40 h 44"/>
                      <a:gd name="T24" fmla="*/ 44 w 48"/>
                      <a:gd name="T25" fmla="*/ 14 h 44"/>
                      <a:gd name="T26" fmla="*/ 35 w 48"/>
                      <a:gd name="T27" fmla="*/ 4 h 44"/>
                      <a:gd name="T28" fmla="*/ 26 w 48"/>
                      <a:gd name="T29" fmla="*/ 13 h 44"/>
                      <a:gd name="T30" fmla="*/ 22 w 48"/>
                      <a:gd name="T31" fmla="*/ 13 h 44"/>
                      <a:gd name="T32" fmla="*/ 13 w 48"/>
                      <a:gd name="T33"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4">
                        <a:moveTo>
                          <a:pt x="24" y="44"/>
                        </a:moveTo>
                        <a:cubicBezTo>
                          <a:pt x="24" y="44"/>
                          <a:pt x="23" y="44"/>
                          <a:pt x="23" y="44"/>
                        </a:cubicBezTo>
                        <a:cubicBezTo>
                          <a:pt x="22" y="43"/>
                          <a:pt x="0" y="27"/>
                          <a:pt x="0" y="14"/>
                        </a:cubicBezTo>
                        <a:cubicBezTo>
                          <a:pt x="0" y="5"/>
                          <a:pt x="7" y="0"/>
                          <a:pt x="13" y="0"/>
                        </a:cubicBezTo>
                        <a:cubicBezTo>
                          <a:pt x="17" y="0"/>
                          <a:pt x="21" y="2"/>
                          <a:pt x="24" y="7"/>
                        </a:cubicBezTo>
                        <a:cubicBezTo>
                          <a:pt x="27" y="2"/>
                          <a:pt x="31" y="0"/>
                          <a:pt x="35" y="0"/>
                        </a:cubicBezTo>
                        <a:cubicBezTo>
                          <a:pt x="41" y="0"/>
                          <a:pt x="48" y="5"/>
                          <a:pt x="48" y="14"/>
                        </a:cubicBezTo>
                        <a:cubicBezTo>
                          <a:pt x="48" y="27"/>
                          <a:pt x="26" y="43"/>
                          <a:pt x="25" y="44"/>
                        </a:cubicBezTo>
                        <a:cubicBezTo>
                          <a:pt x="25" y="44"/>
                          <a:pt x="24" y="44"/>
                          <a:pt x="24" y="44"/>
                        </a:cubicBezTo>
                        <a:close/>
                        <a:moveTo>
                          <a:pt x="13" y="4"/>
                        </a:moveTo>
                        <a:cubicBezTo>
                          <a:pt x="9" y="4"/>
                          <a:pt x="4" y="8"/>
                          <a:pt x="4" y="14"/>
                        </a:cubicBezTo>
                        <a:cubicBezTo>
                          <a:pt x="4" y="22"/>
                          <a:pt x="17" y="35"/>
                          <a:pt x="24" y="40"/>
                        </a:cubicBezTo>
                        <a:cubicBezTo>
                          <a:pt x="31" y="35"/>
                          <a:pt x="44" y="22"/>
                          <a:pt x="44" y="14"/>
                        </a:cubicBezTo>
                        <a:cubicBezTo>
                          <a:pt x="44" y="8"/>
                          <a:pt x="39" y="4"/>
                          <a:pt x="35" y="4"/>
                        </a:cubicBezTo>
                        <a:cubicBezTo>
                          <a:pt x="31" y="4"/>
                          <a:pt x="27" y="7"/>
                          <a:pt x="26" y="13"/>
                        </a:cubicBezTo>
                        <a:cubicBezTo>
                          <a:pt x="26" y="15"/>
                          <a:pt x="22" y="15"/>
                          <a:pt x="22" y="13"/>
                        </a:cubicBezTo>
                        <a:cubicBezTo>
                          <a:pt x="21" y="7"/>
                          <a:pt x="17" y="4"/>
                          <a:pt x="13" y="4"/>
                        </a:cubicBezTo>
                        <a:close/>
                      </a:path>
                    </a:pathLst>
                  </a:custGeom>
                  <a:gradFill>
                    <a:gsLst>
                      <a:gs pos="0">
                        <a:schemeClr val="accent2"/>
                      </a:gs>
                      <a:gs pos="100000">
                        <a:schemeClr val="accent1"/>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grpSp>
          </p:grpSp>
        </p:grpSp>
      </p:grpSp>
      <p:sp>
        <p:nvSpPr>
          <p:cNvPr id="2056" name="TextBox 2055">
            <a:extLst>
              <a:ext uri="{FF2B5EF4-FFF2-40B4-BE49-F238E27FC236}">
                <a16:creationId xmlns:a16="http://schemas.microsoft.com/office/drawing/2014/main" id="{52EEAFF4-DAC7-44E9-8AFB-B2AA4DA32BAF}"/>
              </a:ext>
            </a:extLst>
          </p:cNvPr>
          <p:cNvSpPr txBox="1"/>
          <p:nvPr/>
        </p:nvSpPr>
        <p:spPr>
          <a:xfrm>
            <a:off x="706437" y="1305318"/>
            <a:ext cx="2112963" cy="215444"/>
          </a:xfrm>
          <a:prstGeom prst="rect">
            <a:avLst/>
          </a:prstGeom>
          <a:noFill/>
          <a:ln w="6350">
            <a:noFill/>
            <a:prstDash val="dash"/>
          </a:ln>
        </p:spPr>
        <p:txBody>
          <a:bodyPr wrap="square" lIns="0" tIns="0" rIns="0" bIns="0" rtlCol="0">
            <a:spAutoFit/>
          </a:bodyPr>
          <a:lstStyle/>
          <a:p>
            <a:r>
              <a:rPr lang="en-US" sz="1400" b="1" spc="600" dirty="0">
                <a:solidFill>
                  <a:schemeClr val="bg1"/>
                </a:solidFill>
                <a:latin typeface="+mj-lt"/>
              </a:rPr>
              <a:t>YouTube Data</a:t>
            </a:r>
          </a:p>
        </p:txBody>
      </p:sp>
      <p:grpSp>
        <p:nvGrpSpPr>
          <p:cNvPr id="176" name="Group 175">
            <a:extLst>
              <a:ext uri="{FF2B5EF4-FFF2-40B4-BE49-F238E27FC236}">
                <a16:creationId xmlns:a16="http://schemas.microsoft.com/office/drawing/2014/main" id="{99958637-625B-4257-9F51-B26D34BCFC08}"/>
              </a:ext>
            </a:extLst>
          </p:cNvPr>
          <p:cNvGrpSpPr/>
          <p:nvPr/>
        </p:nvGrpSpPr>
        <p:grpSpPr>
          <a:xfrm>
            <a:off x="708060" y="2824781"/>
            <a:ext cx="2114882" cy="215444"/>
            <a:chOff x="668958" y="2550768"/>
            <a:chExt cx="2114882" cy="215444"/>
          </a:xfrm>
        </p:grpSpPr>
        <p:grpSp>
          <p:nvGrpSpPr>
            <p:cNvPr id="104" name="Group 103">
              <a:extLst>
                <a:ext uri="{FF2B5EF4-FFF2-40B4-BE49-F238E27FC236}">
                  <a16:creationId xmlns:a16="http://schemas.microsoft.com/office/drawing/2014/main" id="{4F64B31A-C1F3-4C3E-A5D5-EA5BDDF9D9F1}"/>
                </a:ext>
              </a:extLst>
            </p:cNvPr>
            <p:cNvGrpSpPr/>
            <p:nvPr/>
          </p:nvGrpSpPr>
          <p:grpSpPr>
            <a:xfrm>
              <a:off x="668958" y="2560871"/>
              <a:ext cx="211507" cy="195238"/>
              <a:chOff x="519113" y="1628775"/>
              <a:chExt cx="371475" cy="342900"/>
            </a:xfrm>
            <a:gradFill>
              <a:gsLst>
                <a:gs pos="0">
                  <a:schemeClr val="accent2"/>
                </a:gs>
                <a:gs pos="100000">
                  <a:schemeClr val="accent1"/>
                </a:gs>
              </a:gsLst>
              <a:lin ang="2700000" scaled="0"/>
            </a:gradFill>
          </p:grpSpPr>
          <p:sp>
            <p:nvSpPr>
              <p:cNvPr id="106" name="Freeform 28">
                <a:extLst>
                  <a:ext uri="{FF2B5EF4-FFF2-40B4-BE49-F238E27FC236}">
                    <a16:creationId xmlns:a16="http://schemas.microsoft.com/office/drawing/2014/main" id="{8FDB1A53-33BB-475A-BF26-644AD890578A}"/>
                  </a:ext>
                </a:extLst>
              </p:cNvPr>
              <p:cNvSpPr>
                <a:spLocks noEditPoints="1"/>
              </p:cNvSpPr>
              <p:nvPr/>
            </p:nvSpPr>
            <p:spPr bwMode="auto">
              <a:xfrm>
                <a:off x="519113" y="1736725"/>
                <a:ext cx="371475" cy="234950"/>
              </a:xfrm>
              <a:custGeom>
                <a:avLst/>
                <a:gdLst>
                  <a:gd name="T0" fmla="*/ 88 w 96"/>
                  <a:gd name="T1" fmla="*/ 60 h 60"/>
                  <a:gd name="T2" fmla="*/ 8 w 96"/>
                  <a:gd name="T3" fmla="*/ 60 h 60"/>
                  <a:gd name="T4" fmla="*/ 0 w 96"/>
                  <a:gd name="T5" fmla="*/ 52 h 60"/>
                  <a:gd name="T6" fmla="*/ 0 w 96"/>
                  <a:gd name="T7" fmla="*/ 2 h 60"/>
                  <a:gd name="T8" fmla="*/ 2 w 96"/>
                  <a:gd name="T9" fmla="*/ 0 h 60"/>
                  <a:gd name="T10" fmla="*/ 94 w 96"/>
                  <a:gd name="T11" fmla="*/ 0 h 60"/>
                  <a:gd name="T12" fmla="*/ 96 w 96"/>
                  <a:gd name="T13" fmla="*/ 2 h 60"/>
                  <a:gd name="T14" fmla="*/ 96 w 96"/>
                  <a:gd name="T15" fmla="*/ 52 h 60"/>
                  <a:gd name="T16" fmla="*/ 88 w 96"/>
                  <a:gd name="T17" fmla="*/ 60 h 60"/>
                  <a:gd name="T18" fmla="*/ 4 w 96"/>
                  <a:gd name="T19" fmla="*/ 4 h 60"/>
                  <a:gd name="T20" fmla="*/ 4 w 96"/>
                  <a:gd name="T21" fmla="*/ 52 h 60"/>
                  <a:gd name="T22" fmla="*/ 8 w 96"/>
                  <a:gd name="T23" fmla="*/ 56 h 60"/>
                  <a:gd name="T24" fmla="*/ 88 w 96"/>
                  <a:gd name="T25" fmla="*/ 56 h 60"/>
                  <a:gd name="T26" fmla="*/ 92 w 96"/>
                  <a:gd name="T27" fmla="*/ 52 h 60"/>
                  <a:gd name="T28" fmla="*/ 92 w 96"/>
                  <a:gd name="T29" fmla="*/ 4 h 60"/>
                  <a:gd name="T30" fmla="*/ 4 w 96"/>
                  <a:gd name="T31"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60">
                    <a:moveTo>
                      <a:pt x="88" y="60"/>
                    </a:moveTo>
                    <a:cubicBezTo>
                      <a:pt x="8" y="60"/>
                      <a:pt x="8" y="60"/>
                      <a:pt x="8" y="60"/>
                    </a:cubicBezTo>
                    <a:cubicBezTo>
                      <a:pt x="3" y="60"/>
                      <a:pt x="0" y="57"/>
                      <a:pt x="0" y="52"/>
                    </a:cubicBezTo>
                    <a:cubicBezTo>
                      <a:pt x="0" y="2"/>
                      <a:pt x="0" y="2"/>
                      <a:pt x="0" y="2"/>
                    </a:cubicBezTo>
                    <a:cubicBezTo>
                      <a:pt x="0" y="1"/>
                      <a:pt x="1" y="0"/>
                      <a:pt x="2" y="0"/>
                    </a:cubicBezTo>
                    <a:cubicBezTo>
                      <a:pt x="94" y="0"/>
                      <a:pt x="94" y="0"/>
                      <a:pt x="94" y="0"/>
                    </a:cubicBezTo>
                    <a:cubicBezTo>
                      <a:pt x="95" y="0"/>
                      <a:pt x="96" y="1"/>
                      <a:pt x="96" y="2"/>
                    </a:cubicBezTo>
                    <a:cubicBezTo>
                      <a:pt x="96" y="52"/>
                      <a:pt x="96" y="52"/>
                      <a:pt x="96" y="52"/>
                    </a:cubicBezTo>
                    <a:cubicBezTo>
                      <a:pt x="96" y="57"/>
                      <a:pt x="93" y="60"/>
                      <a:pt x="88" y="60"/>
                    </a:cubicBezTo>
                    <a:close/>
                    <a:moveTo>
                      <a:pt x="4" y="4"/>
                    </a:moveTo>
                    <a:cubicBezTo>
                      <a:pt x="4" y="52"/>
                      <a:pt x="4" y="52"/>
                      <a:pt x="4" y="52"/>
                    </a:cubicBezTo>
                    <a:cubicBezTo>
                      <a:pt x="4" y="54"/>
                      <a:pt x="6" y="56"/>
                      <a:pt x="8" y="56"/>
                    </a:cubicBezTo>
                    <a:cubicBezTo>
                      <a:pt x="88" y="56"/>
                      <a:pt x="88" y="56"/>
                      <a:pt x="88" y="56"/>
                    </a:cubicBezTo>
                    <a:cubicBezTo>
                      <a:pt x="90" y="56"/>
                      <a:pt x="92" y="54"/>
                      <a:pt x="92" y="52"/>
                    </a:cubicBezTo>
                    <a:cubicBezTo>
                      <a:pt x="92" y="4"/>
                      <a:pt x="92" y="4"/>
                      <a:pt x="92"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07" name="Freeform 29">
                <a:extLst>
                  <a:ext uri="{FF2B5EF4-FFF2-40B4-BE49-F238E27FC236}">
                    <a16:creationId xmlns:a16="http://schemas.microsoft.com/office/drawing/2014/main" id="{563049A2-5C9B-4836-A3C4-CE88B48FCA5A}"/>
                  </a:ext>
                </a:extLst>
              </p:cNvPr>
              <p:cNvSpPr>
                <a:spLocks noEditPoints="1"/>
              </p:cNvSpPr>
              <p:nvPr/>
            </p:nvSpPr>
            <p:spPr bwMode="auto">
              <a:xfrm>
                <a:off x="642938" y="1784350"/>
                <a:ext cx="139700" cy="139700"/>
              </a:xfrm>
              <a:custGeom>
                <a:avLst/>
                <a:gdLst>
                  <a:gd name="T0" fmla="*/ 2 w 36"/>
                  <a:gd name="T1" fmla="*/ 36 h 36"/>
                  <a:gd name="T2" fmla="*/ 1 w 36"/>
                  <a:gd name="T3" fmla="*/ 36 h 36"/>
                  <a:gd name="T4" fmla="*/ 0 w 36"/>
                  <a:gd name="T5" fmla="*/ 34 h 36"/>
                  <a:gd name="T6" fmla="*/ 0 w 36"/>
                  <a:gd name="T7" fmla="*/ 2 h 36"/>
                  <a:gd name="T8" fmla="*/ 1 w 36"/>
                  <a:gd name="T9" fmla="*/ 0 h 36"/>
                  <a:gd name="T10" fmla="*/ 3 w 36"/>
                  <a:gd name="T11" fmla="*/ 0 h 36"/>
                  <a:gd name="T12" fmla="*/ 35 w 36"/>
                  <a:gd name="T13" fmla="*/ 16 h 36"/>
                  <a:gd name="T14" fmla="*/ 36 w 36"/>
                  <a:gd name="T15" fmla="*/ 18 h 36"/>
                  <a:gd name="T16" fmla="*/ 35 w 36"/>
                  <a:gd name="T17" fmla="*/ 20 h 36"/>
                  <a:gd name="T18" fmla="*/ 3 w 36"/>
                  <a:gd name="T19" fmla="*/ 36 h 36"/>
                  <a:gd name="T20" fmla="*/ 2 w 36"/>
                  <a:gd name="T21" fmla="*/ 36 h 36"/>
                  <a:gd name="T22" fmla="*/ 4 w 36"/>
                  <a:gd name="T23" fmla="*/ 5 h 36"/>
                  <a:gd name="T24" fmla="*/ 4 w 36"/>
                  <a:gd name="T25" fmla="*/ 31 h 36"/>
                  <a:gd name="T26" fmla="*/ 30 w 36"/>
                  <a:gd name="T27" fmla="*/ 18 h 36"/>
                  <a:gd name="T28" fmla="*/ 4 w 36"/>
                  <a:gd name="T2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2" y="36"/>
                    </a:moveTo>
                    <a:cubicBezTo>
                      <a:pt x="2" y="36"/>
                      <a:pt x="1" y="36"/>
                      <a:pt x="1" y="36"/>
                    </a:cubicBezTo>
                    <a:cubicBezTo>
                      <a:pt x="0" y="35"/>
                      <a:pt x="0" y="35"/>
                      <a:pt x="0" y="34"/>
                    </a:cubicBezTo>
                    <a:cubicBezTo>
                      <a:pt x="0" y="2"/>
                      <a:pt x="0" y="2"/>
                      <a:pt x="0" y="2"/>
                    </a:cubicBezTo>
                    <a:cubicBezTo>
                      <a:pt x="0" y="1"/>
                      <a:pt x="0" y="1"/>
                      <a:pt x="1" y="0"/>
                    </a:cubicBezTo>
                    <a:cubicBezTo>
                      <a:pt x="2" y="0"/>
                      <a:pt x="2" y="0"/>
                      <a:pt x="3" y="0"/>
                    </a:cubicBezTo>
                    <a:cubicBezTo>
                      <a:pt x="35" y="16"/>
                      <a:pt x="35" y="16"/>
                      <a:pt x="35" y="16"/>
                    </a:cubicBezTo>
                    <a:cubicBezTo>
                      <a:pt x="36" y="17"/>
                      <a:pt x="36" y="17"/>
                      <a:pt x="36" y="18"/>
                    </a:cubicBezTo>
                    <a:cubicBezTo>
                      <a:pt x="36" y="19"/>
                      <a:pt x="36" y="19"/>
                      <a:pt x="35" y="20"/>
                    </a:cubicBezTo>
                    <a:cubicBezTo>
                      <a:pt x="3" y="36"/>
                      <a:pt x="3" y="36"/>
                      <a:pt x="3" y="36"/>
                    </a:cubicBezTo>
                    <a:cubicBezTo>
                      <a:pt x="3" y="36"/>
                      <a:pt x="2" y="36"/>
                      <a:pt x="2" y="36"/>
                    </a:cubicBezTo>
                    <a:close/>
                    <a:moveTo>
                      <a:pt x="4" y="5"/>
                    </a:moveTo>
                    <a:cubicBezTo>
                      <a:pt x="4" y="31"/>
                      <a:pt x="4" y="31"/>
                      <a:pt x="4" y="31"/>
                    </a:cubicBezTo>
                    <a:cubicBezTo>
                      <a:pt x="30" y="18"/>
                      <a:pt x="30" y="18"/>
                      <a:pt x="30" y="18"/>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08" name="Freeform 30">
                <a:extLst>
                  <a:ext uri="{FF2B5EF4-FFF2-40B4-BE49-F238E27FC236}">
                    <a16:creationId xmlns:a16="http://schemas.microsoft.com/office/drawing/2014/main" id="{913840AB-EA76-4ED8-8987-65B13CD79D71}"/>
                  </a:ext>
                </a:extLst>
              </p:cNvPr>
              <p:cNvSpPr>
                <a:spLocks noEditPoints="1"/>
              </p:cNvSpPr>
              <p:nvPr/>
            </p:nvSpPr>
            <p:spPr bwMode="auto">
              <a:xfrm>
                <a:off x="519113" y="1628775"/>
                <a:ext cx="371475" cy="92075"/>
              </a:xfrm>
              <a:custGeom>
                <a:avLst/>
                <a:gdLst>
                  <a:gd name="T0" fmla="*/ 94 w 96"/>
                  <a:gd name="T1" fmla="*/ 24 h 24"/>
                  <a:gd name="T2" fmla="*/ 2 w 96"/>
                  <a:gd name="T3" fmla="*/ 24 h 24"/>
                  <a:gd name="T4" fmla="*/ 0 w 96"/>
                  <a:gd name="T5" fmla="*/ 22 h 24"/>
                  <a:gd name="T6" fmla="*/ 0 w 96"/>
                  <a:gd name="T7" fmla="*/ 6 h 24"/>
                  <a:gd name="T8" fmla="*/ 6 w 96"/>
                  <a:gd name="T9" fmla="*/ 0 h 24"/>
                  <a:gd name="T10" fmla="*/ 90 w 96"/>
                  <a:gd name="T11" fmla="*/ 0 h 24"/>
                  <a:gd name="T12" fmla="*/ 96 w 96"/>
                  <a:gd name="T13" fmla="*/ 6 h 24"/>
                  <a:gd name="T14" fmla="*/ 96 w 96"/>
                  <a:gd name="T15" fmla="*/ 22 h 24"/>
                  <a:gd name="T16" fmla="*/ 94 w 96"/>
                  <a:gd name="T17" fmla="*/ 24 h 24"/>
                  <a:gd name="T18" fmla="*/ 4 w 96"/>
                  <a:gd name="T19" fmla="*/ 20 h 24"/>
                  <a:gd name="T20" fmla="*/ 92 w 96"/>
                  <a:gd name="T21" fmla="*/ 20 h 24"/>
                  <a:gd name="T22" fmla="*/ 92 w 96"/>
                  <a:gd name="T23" fmla="*/ 6 h 24"/>
                  <a:gd name="T24" fmla="*/ 90 w 96"/>
                  <a:gd name="T25" fmla="*/ 4 h 24"/>
                  <a:gd name="T26" fmla="*/ 6 w 96"/>
                  <a:gd name="T27" fmla="*/ 4 h 24"/>
                  <a:gd name="T28" fmla="*/ 4 w 96"/>
                  <a:gd name="T29" fmla="*/ 6 h 24"/>
                  <a:gd name="T30" fmla="*/ 4 w 96"/>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4">
                    <a:moveTo>
                      <a:pt x="94" y="24"/>
                    </a:moveTo>
                    <a:cubicBezTo>
                      <a:pt x="2" y="24"/>
                      <a:pt x="2" y="24"/>
                      <a:pt x="2" y="24"/>
                    </a:cubicBezTo>
                    <a:cubicBezTo>
                      <a:pt x="1" y="24"/>
                      <a:pt x="0" y="23"/>
                      <a:pt x="0" y="22"/>
                    </a:cubicBezTo>
                    <a:cubicBezTo>
                      <a:pt x="0" y="6"/>
                      <a:pt x="0" y="6"/>
                      <a:pt x="0" y="6"/>
                    </a:cubicBezTo>
                    <a:cubicBezTo>
                      <a:pt x="0" y="3"/>
                      <a:pt x="3" y="0"/>
                      <a:pt x="6" y="0"/>
                    </a:cubicBezTo>
                    <a:cubicBezTo>
                      <a:pt x="90" y="0"/>
                      <a:pt x="90" y="0"/>
                      <a:pt x="90" y="0"/>
                    </a:cubicBezTo>
                    <a:cubicBezTo>
                      <a:pt x="93" y="0"/>
                      <a:pt x="96" y="3"/>
                      <a:pt x="96" y="6"/>
                    </a:cubicBezTo>
                    <a:cubicBezTo>
                      <a:pt x="96" y="22"/>
                      <a:pt x="96" y="22"/>
                      <a:pt x="96" y="22"/>
                    </a:cubicBezTo>
                    <a:cubicBezTo>
                      <a:pt x="96" y="23"/>
                      <a:pt x="95" y="24"/>
                      <a:pt x="94" y="24"/>
                    </a:cubicBezTo>
                    <a:close/>
                    <a:moveTo>
                      <a:pt x="4" y="20"/>
                    </a:moveTo>
                    <a:cubicBezTo>
                      <a:pt x="92" y="20"/>
                      <a:pt x="92" y="20"/>
                      <a:pt x="92" y="20"/>
                    </a:cubicBezTo>
                    <a:cubicBezTo>
                      <a:pt x="92" y="6"/>
                      <a:pt x="92" y="6"/>
                      <a:pt x="92" y="6"/>
                    </a:cubicBezTo>
                    <a:cubicBezTo>
                      <a:pt x="92" y="5"/>
                      <a:pt x="91" y="4"/>
                      <a:pt x="90" y="4"/>
                    </a:cubicBezTo>
                    <a:cubicBezTo>
                      <a:pt x="6" y="4"/>
                      <a:pt x="6" y="4"/>
                      <a:pt x="6" y="4"/>
                    </a:cubicBezTo>
                    <a:cubicBezTo>
                      <a:pt x="5" y="4"/>
                      <a:pt x="4" y="5"/>
                      <a:pt x="4" y="6"/>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09" name="Freeform 31">
                <a:extLst>
                  <a:ext uri="{FF2B5EF4-FFF2-40B4-BE49-F238E27FC236}">
                    <a16:creationId xmlns:a16="http://schemas.microsoft.com/office/drawing/2014/main" id="{2F84762E-3244-4BAE-B483-9CE2BD379CD3}"/>
                  </a:ext>
                </a:extLst>
              </p:cNvPr>
              <p:cNvSpPr>
                <a:spLocks/>
              </p:cNvSpPr>
              <p:nvPr/>
            </p:nvSpPr>
            <p:spPr bwMode="auto">
              <a:xfrm>
                <a:off x="522288" y="1631950"/>
                <a:ext cx="77788" cy="77787"/>
              </a:xfrm>
              <a:custGeom>
                <a:avLst/>
                <a:gdLst>
                  <a:gd name="T0" fmla="*/ 5 w 49"/>
                  <a:gd name="T1" fmla="*/ 49 h 49"/>
                  <a:gd name="T2" fmla="*/ 0 w 49"/>
                  <a:gd name="T3" fmla="*/ 44 h 49"/>
                  <a:gd name="T4" fmla="*/ 44 w 49"/>
                  <a:gd name="T5" fmla="*/ 0 h 49"/>
                  <a:gd name="T6" fmla="*/ 49 w 49"/>
                  <a:gd name="T7" fmla="*/ 5 h 49"/>
                  <a:gd name="T8" fmla="*/ 5 w 49"/>
                  <a:gd name="T9" fmla="*/ 49 h 49"/>
                </a:gdLst>
                <a:ahLst/>
                <a:cxnLst>
                  <a:cxn ang="0">
                    <a:pos x="T0" y="T1"/>
                  </a:cxn>
                  <a:cxn ang="0">
                    <a:pos x="T2" y="T3"/>
                  </a:cxn>
                  <a:cxn ang="0">
                    <a:pos x="T4" y="T5"/>
                  </a:cxn>
                  <a:cxn ang="0">
                    <a:pos x="T6" y="T7"/>
                  </a:cxn>
                  <a:cxn ang="0">
                    <a:pos x="T8" y="T9"/>
                  </a:cxn>
                </a:cxnLst>
                <a:rect l="0" t="0" r="r" b="b"/>
                <a:pathLst>
                  <a:path w="49" h="49">
                    <a:moveTo>
                      <a:pt x="5" y="49"/>
                    </a:moveTo>
                    <a:lnTo>
                      <a:pt x="0" y="44"/>
                    </a:lnTo>
                    <a:lnTo>
                      <a:pt x="44" y="0"/>
                    </a:lnTo>
                    <a:lnTo>
                      <a:pt x="49" y="5"/>
                    </a:lnTo>
                    <a:lnTo>
                      <a:pt x="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10" name="Freeform 32">
                <a:extLst>
                  <a:ext uri="{FF2B5EF4-FFF2-40B4-BE49-F238E27FC236}">
                    <a16:creationId xmlns:a16="http://schemas.microsoft.com/office/drawing/2014/main" id="{C7503F4A-FD76-411F-89B9-CDB61E95C94D}"/>
                  </a:ext>
                </a:extLst>
              </p:cNvPr>
              <p:cNvSpPr>
                <a:spLocks/>
              </p:cNvSpPr>
              <p:nvPr/>
            </p:nvSpPr>
            <p:spPr bwMode="auto">
              <a:xfrm>
                <a:off x="569913"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11" name="Freeform 33">
                <a:extLst>
                  <a:ext uri="{FF2B5EF4-FFF2-40B4-BE49-F238E27FC236}">
                    <a16:creationId xmlns:a16="http://schemas.microsoft.com/office/drawing/2014/main" id="{E21A373E-1AB2-47DA-9F91-CFC4A10E482B}"/>
                  </a:ext>
                </a:extLst>
              </p:cNvPr>
              <p:cNvSpPr>
                <a:spLocks/>
              </p:cNvSpPr>
              <p:nvPr/>
            </p:nvSpPr>
            <p:spPr bwMode="auto">
              <a:xfrm>
                <a:off x="631826"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12" name="Freeform 34">
                <a:extLst>
                  <a:ext uri="{FF2B5EF4-FFF2-40B4-BE49-F238E27FC236}">
                    <a16:creationId xmlns:a16="http://schemas.microsoft.com/office/drawing/2014/main" id="{9F8AE030-7DF2-49F5-A2BF-79F8D3F359FA}"/>
                  </a:ext>
                </a:extLst>
              </p:cNvPr>
              <p:cNvSpPr>
                <a:spLocks/>
              </p:cNvSpPr>
              <p:nvPr/>
            </p:nvSpPr>
            <p:spPr bwMode="auto">
              <a:xfrm>
                <a:off x="693738"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13" name="Freeform 35">
                <a:extLst>
                  <a:ext uri="{FF2B5EF4-FFF2-40B4-BE49-F238E27FC236}">
                    <a16:creationId xmlns:a16="http://schemas.microsoft.com/office/drawing/2014/main" id="{75A014CB-52C2-4CAC-92B1-039250C93180}"/>
                  </a:ext>
                </a:extLst>
              </p:cNvPr>
              <p:cNvSpPr>
                <a:spLocks/>
              </p:cNvSpPr>
              <p:nvPr/>
            </p:nvSpPr>
            <p:spPr bwMode="auto">
              <a:xfrm>
                <a:off x="755651"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14" name="Freeform 36">
                <a:extLst>
                  <a:ext uri="{FF2B5EF4-FFF2-40B4-BE49-F238E27FC236}">
                    <a16:creationId xmlns:a16="http://schemas.microsoft.com/office/drawing/2014/main" id="{38C98745-0FA1-4770-98C3-6BFA0B5BE6CC}"/>
                  </a:ext>
                </a:extLst>
              </p:cNvPr>
              <p:cNvSpPr>
                <a:spLocks/>
              </p:cNvSpPr>
              <p:nvPr/>
            </p:nvSpPr>
            <p:spPr bwMode="auto">
              <a:xfrm>
                <a:off x="817563" y="1647825"/>
                <a:ext cx="69850" cy="69850"/>
              </a:xfrm>
              <a:custGeom>
                <a:avLst/>
                <a:gdLst>
                  <a:gd name="T0" fmla="*/ 5 w 44"/>
                  <a:gd name="T1" fmla="*/ 44 h 44"/>
                  <a:gd name="T2" fmla="*/ 0 w 44"/>
                  <a:gd name="T3" fmla="*/ 39 h 44"/>
                  <a:gd name="T4" fmla="*/ 39 w 44"/>
                  <a:gd name="T5" fmla="*/ 0 h 44"/>
                  <a:gd name="T6" fmla="*/ 44 w 44"/>
                  <a:gd name="T7" fmla="*/ 5 h 44"/>
                  <a:gd name="T8" fmla="*/ 5 w 44"/>
                  <a:gd name="T9" fmla="*/ 44 h 44"/>
                </a:gdLst>
                <a:ahLst/>
                <a:cxnLst>
                  <a:cxn ang="0">
                    <a:pos x="T0" y="T1"/>
                  </a:cxn>
                  <a:cxn ang="0">
                    <a:pos x="T2" y="T3"/>
                  </a:cxn>
                  <a:cxn ang="0">
                    <a:pos x="T4" y="T5"/>
                  </a:cxn>
                  <a:cxn ang="0">
                    <a:pos x="T6" y="T7"/>
                  </a:cxn>
                  <a:cxn ang="0">
                    <a:pos x="T8" y="T9"/>
                  </a:cxn>
                </a:cxnLst>
                <a:rect l="0" t="0" r="r" b="b"/>
                <a:pathLst>
                  <a:path w="44" h="44">
                    <a:moveTo>
                      <a:pt x="5" y="44"/>
                    </a:moveTo>
                    <a:lnTo>
                      <a:pt x="0" y="39"/>
                    </a:lnTo>
                    <a:lnTo>
                      <a:pt x="39" y="0"/>
                    </a:lnTo>
                    <a:lnTo>
                      <a:pt x="44" y="5"/>
                    </a:lnTo>
                    <a:lnTo>
                      <a:pt x="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grpSp>
        <p:sp>
          <p:nvSpPr>
            <p:cNvPr id="105" name="TextBox 104">
              <a:extLst>
                <a:ext uri="{FF2B5EF4-FFF2-40B4-BE49-F238E27FC236}">
                  <a16:creationId xmlns:a16="http://schemas.microsoft.com/office/drawing/2014/main" id="{467DF15F-1E58-4CE6-A513-EA5E427E84B5}"/>
                </a:ext>
              </a:extLst>
            </p:cNvPr>
            <p:cNvSpPr txBox="1"/>
            <p:nvPr/>
          </p:nvSpPr>
          <p:spPr>
            <a:xfrm>
              <a:off x="1022550" y="2550768"/>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Objective</a:t>
              </a:r>
            </a:p>
          </p:txBody>
        </p:sp>
      </p:grpSp>
      <p:grpSp>
        <p:nvGrpSpPr>
          <p:cNvPr id="90" name="Group 89">
            <a:extLst>
              <a:ext uri="{FF2B5EF4-FFF2-40B4-BE49-F238E27FC236}">
                <a16:creationId xmlns:a16="http://schemas.microsoft.com/office/drawing/2014/main" id="{1A8A2D57-0137-4128-99F4-4B7A61D4410A}"/>
              </a:ext>
            </a:extLst>
          </p:cNvPr>
          <p:cNvGrpSpPr/>
          <p:nvPr/>
        </p:nvGrpSpPr>
        <p:grpSpPr>
          <a:xfrm>
            <a:off x="712293" y="1819797"/>
            <a:ext cx="2110649" cy="215444"/>
            <a:chOff x="673191" y="1583558"/>
            <a:chExt cx="2110649" cy="215444"/>
          </a:xfrm>
        </p:grpSpPr>
        <p:sp>
          <p:nvSpPr>
            <p:cNvPr id="2070" name="TextBox 2069">
              <a:extLst>
                <a:ext uri="{FF2B5EF4-FFF2-40B4-BE49-F238E27FC236}">
                  <a16:creationId xmlns:a16="http://schemas.microsoft.com/office/drawing/2014/main" id="{3885EC3B-435C-4EE6-85EB-1A1CB96012CB}"/>
                </a:ext>
              </a:extLst>
            </p:cNvPr>
            <p:cNvSpPr txBox="1"/>
            <p:nvPr/>
          </p:nvSpPr>
          <p:spPr>
            <a:xfrm>
              <a:off x="1022550" y="158355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Home</a:t>
              </a:r>
            </a:p>
          </p:txBody>
        </p:sp>
        <p:grpSp>
          <p:nvGrpSpPr>
            <p:cNvPr id="2080" name="Group 2079">
              <a:extLst>
                <a:ext uri="{FF2B5EF4-FFF2-40B4-BE49-F238E27FC236}">
                  <a16:creationId xmlns:a16="http://schemas.microsoft.com/office/drawing/2014/main" id="{3ACC1DB5-94A0-463E-9D17-415515BE117B}"/>
                </a:ext>
              </a:extLst>
            </p:cNvPr>
            <p:cNvGrpSpPr>
              <a:grpSpLocks noChangeAspect="1"/>
            </p:cNvGrpSpPr>
            <p:nvPr/>
          </p:nvGrpSpPr>
          <p:grpSpPr>
            <a:xfrm>
              <a:off x="673191" y="1593661"/>
              <a:ext cx="203040" cy="194400"/>
              <a:chOff x="-638175" y="3963988"/>
              <a:chExt cx="373062" cy="357187"/>
            </a:xfrm>
            <a:gradFill>
              <a:gsLst>
                <a:gs pos="0">
                  <a:schemeClr val="accent2"/>
                </a:gs>
                <a:gs pos="100000">
                  <a:schemeClr val="accent1"/>
                </a:gs>
              </a:gsLst>
              <a:lin ang="2700000" scaled="0"/>
            </a:gradFill>
          </p:grpSpPr>
          <p:sp>
            <p:nvSpPr>
              <p:cNvPr id="2076" name="Freeform 40">
                <a:extLst>
                  <a:ext uri="{FF2B5EF4-FFF2-40B4-BE49-F238E27FC236}">
                    <a16:creationId xmlns:a16="http://schemas.microsoft.com/office/drawing/2014/main" id="{A687222F-35CE-48AB-85F9-5B65E6D90772}"/>
                  </a:ext>
                </a:extLst>
              </p:cNvPr>
              <p:cNvSpPr>
                <a:spLocks/>
              </p:cNvSpPr>
              <p:nvPr/>
            </p:nvSpPr>
            <p:spPr bwMode="auto">
              <a:xfrm>
                <a:off x="-592138" y="4149725"/>
                <a:ext cx="280987" cy="171450"/>
              </a:xfrm>
              <a:custGeom>
                <a:avLst/>
                <a:gdLst>
                  <a:gd name="T0" fmla="*/ 70 w 72"/>
                  <a:gd name="T1" fmla="*/ 44 h 44"/>
                  <a:gd name="T2" fmla="*/ 46 w 72"/>
                  <a:gd name="T3" fmla="*/ 44 h 44"/>
                  <a:gd name="T4" fmla="*/ 44 w 72"/>
                  <a:gd name="T5" fmla="*/ 42 h 44"/>
                  <a:gd name="T6" fmla="*/ 44 w 72"/>
                  <a:gd name="T7" fmla="*/ 16 h 44"/>
                  <a:gd name="T8" fmla="*/ 28 w 72"/>
                  <a:gd name="T9" fmla="*/ 16 h 44"/>
                  <a:gd name="T10" fmla="*/ 28 w 72"/>
                  <a:gd name="T11" fmla="*/ 42 h 44"/>
                  <a:gd name="T12" fmla="*/ 26 w 72"/>
                  <a:gd name="T13" fmla="*/ 44 h 44"/>
                  <a:gd name="T14" fmla="*/ 2 w 72"/>
                  <a:gd name="T15" fmla="*/ 44 h 44"/>
                  <a:gd name="T16" fmla="*/ 0 w 72"/>
                  <a:gd name="T17" fmla="*/ 42 h 44"/>
                  <a:gd name="T18" fmla="*/ 0 w 72"/>
                  <a:gd name="T19" fmla="*/ 2 h 44"/>
                  <a:gd name="T20" fmla="*/ 2 w 72"/>
                  <a:gd name="T21" fmla="*/ 0 h 44"/>
                  <a:gd name="T22" fmla="*/ 4 w 72"/>
                  <a:gd name="T23" fmla="*/ 2 h 44"/>
                  <a:gd name="T24" fmla="*/ 4 w 72"/>
                  <a:gd name="T25" fmla="*/ 40 h 44"/>
                  <a:gd name="T26" fmla="*/ 24 w 72"/>
                  <a:gd name="T27" fmla="*/ 40 h 44"/>
                  <a:gd name="T28" fmla="*/ 24 w 72"/>
                  <a:gd name="T29" fmla="*/ 14 h 44"/>
                  <a:gd name="T30" fmla="*/ 26 w 72"/>
                  <a:gd name="T31" fmla="*/ 12 h 44"/>
                  <a:gd name="T32" fmla="*/ 46 w 72"/>
                  <a:gd name="T33" fmla="*/ 12 h 44"/>
                  <a:gd name="T34" fmla="*/ 48 w 72"/>
                  <a:gd name="T35" fmla="*/ 14 h 44"/>
                  <a:gd name="T36" fmla="*/ 48 w 72"/>
                  <a:gd name="T37" fmla="*/ 40 h 44"/>
                  <a:gd name="T38" fmla="*/ 68 w 72"/>
                  <a:gd name="T39" fmla="*/ 40 h 44"/>
                  <a:gd name="T40" fmla="*/ 68 w 72"/>
                  <a:gd name="T41" fmla="*/ 4 h 44"/>
                  <a:gd name="T42" fmla="*/ 70 w 72"/>
                  <a:gd name="T43" fmla="*/ 2 h 44"/>
                  <a:gd name="T44" fmla="*/ 72 w 72"/>
                  <a:gd name="T45" fmla="*/ 4 h 44"/>
                  <a:gd name="T46" fmla="*/ 72 w 72"/>
                  <a:gd name="T47" fmla="*/ 42 h 44"/>
                  <a:gd name="T48" fmla="*/ 70 w 72"/>
                  <a:gd name="T4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4">
                    <a:moveTo>
                      <a:pt x="70" y="44"/>
                    </a:moveTo>
                    <a:cubicBezTo>
                      <a:pt x="46" y="44"/>
                      <a:pt x="46" y="44"/>
                      <a:pt x="46" y="44"/>
                    </a:cubicBezTo>
                    <a:cubicBezTo>
                      <a:pt x="45" y="44"/>
                      <a:pt x="44" y="43"/>
                      <a:pt x="44" y="42"/>
                    </a:cubicBezTo>
                    <a:cubicBezTo>
                      <a:pt x="44" y="16"/>
                      <a:pt x="44" y="16"/>
                      <a:pt x="44" y="16"/>
                    </a:cubicBezTo>
                    <a:cubicBezTo>
                      <a:pt x="28" y="16"/>
                      <a:pt x="28" y="16"/>
                      <a:pt x="28" y="16"/>
                    </a:cubicBezTo>
                    <a:cubicBezTo>
                      <a:pt x="28" y="42"/>
                      <a:pt x="28" y="42"/>
                      <a:pt x="28" y="42"/>
                    </a:cubicBezTo>
                    <a:cubicBezTo>
                      <a:pt x="28" y="43"/>
                      <a:pt x="27" y="44"/>
                      <a:pt x="26" y="44"/>
                    </a:cubicBez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24" y="40"/>
                      <a:pt x="24" y="40"/>
                      <a:pt x="24" y="40"/>
                    </a:cubicBezTo>
                    <a:cubicBezTo>
                      <a:pt x="24" y="14"/>
                      <a:pt x="24" y="14"/>
                      <a:pt x="24" y="14"/>
                    </a:cubicBezTo>
                    <a:cubicBezTo>
                      <a:pt x="24" y="13"/>
                      <a:pt x="25" y="12"/>
                      <a:pt x="26" y="12"/>
                    </a:cubicBezTo>
                    <a:cubicBezTo>
                      <a:pt x="46" y="12"/>
                      <a:pt x="46" y="12"/>
                      <a:pt x="46" y="12"/>
                    </a:cubicBezTo>
                    <a:cubicBezTo>
                      <a:pt x="47" y="12"/>
                      <a:pt x="48" y="13"/>
                      <a:pt x="48" y="14"/>
                    </a:cubicBezTo>
                    <a:cubicBezTo>
                      <a:pt x="48" y="40"/>
                      <a:pt x="48" y="40"/>
                      <a:pt x="48" y="40"/>
                    </a:cubicBezTo>
                    <a:cubicBezTo>
                      <a:pt x="68" y="40"/>
                      <a:pt x="68" y="40"/>
                      <a:pt x="68" y="40"/>
                    </a:cubicBezTo>
                    <a:cubicBezTo>
                      <a:pt x="68" y="4"/>
                      <a:pt x="68" y="4"/>
                      <a:pt x="68" y="4"/>
                    </a:cubicBezTo>
                    <a:cubicBezTo>
                      <a:pt x="68" y="3"/>
                      <a:pt x="69" y="2"/>
                      <a:pt x="70" y="2"/>
                    </a:cubicBezTo>
                    <a:cubicBezTo>
                      <a:pt x="71" y="2"/>
                      <a:pt x="72" y="3"/>
                      <a:pt x="72" y="4"/>
                    </a:cubicBezTo>
                    <a:cubicBezTo>
                      <a:pt x="72" y="42"/>
                      <a:pt x="72" y="42"/>
                      <a:pt x="72" y="42"/>
                    </a:cubicBezTo>
                    <a:cubicBezTo>
                      <a:pt x="72" y="43"/>
                      <a:pt x="71" y="44"/>
                      <a:pt x="7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Freeform 41">
                <a:extLst>
                  <a:ext uri="{FF2B5EF4-FFF2-40B4-BE49-F238E27FC236}">
                    <a16:creationId xmlns:a16="http://schemas.microsoft.com/office/drawing/2014/main" id="{F0AC3D10-8537-4F5C-BA51-BE86E4C157C4}"/>
                  </a:ext>
                </a:extLst>
              </p:cNvPr>
              <p:cNvSpPr>
                <a:spLocks/>
              </p:cNvSpPr>
              <p:nvPr/>
            </p:nvSpPr>
            <p:spPr bwMode="auto">
              <a:xfrm>
                <a:off x="-638175" y="3963988"/>
                <a:ext cx="373062" cy="193675"/>
              </a:xfrm>
              <a:custGeom>
                <a:avLst/>
                <a:gdLst>
                  <a:gd name="T0" fmla="*/ 94 w 96"/>
                  <a:gd name="T1" fmla="*/ 50 h 50"/>
                  <a:gd name="T2" fmla="*/ 93 w 96"/>
                  <a:gd name="T3" fmla="*/ 49 h 50"/>
                  <a:gd name="T4" fmla="*/ 48 w 96"/>
                  <a:gd name="T5" fmla="*/ 5 h 50"/>
                  <a:gd name="T6" fmla="*/ 3 w 96"/>
                  <a:gd name="T7" fmla="*/ 49 h 50"/>
                  <a:gd name="T8" fmla="*/ 1 w 96"/>
                  <a:gd name="T9" fmla="*/ 49 h 50"/>
                  <a:gd name="T10" fmla="*/ 1 w 96"/>
                  <a:gd name="T11" fmla="*/ 47 h 50"/>
                  <a:gd name="T12" fmla="*/ 47 w 96"/>
                  <a:gd name="T13" fmla="*/ 1 h 50"/>
                  <a:gd name="T14" fmla="*/ 49 w 96"/>
                  <a:gd name="T15" fmla="*/ 1 h 50"/>
                  <a:gd name="T16" fmla="*/ 95 w 96"/>
                  <a:gd name="T17" fmla="*/ 47 h 50"/>
                  <a:gd name="T18" fmla="*/ 95 w 96"/>
                  <a:gd name="T19" fmla="*/ 49 h 50"/>
                  <a:gd name="T20" fmla="*/ 94 w 96"/>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50">
                    <a:moveTo>
                      <a:pt x="94" y="50"/>
                    </a:moveTo>
                    <a:cubicBezTo>
                      <a:pt x="93" y="50"/>
                      <a:pt x="93" y="50"/>
                      <a:pt x="93" y="49"/>
                    </a:cubicBezTo>
                    <a:cubicBezTo>
                      <a:pt x="48" y="5"/>
                      <a:pt x="48" y="5"/>
                      <a:pt x="48" y="5"/>
                    </a:cubicBezTo>
                    <a:cubicBezTo>
                      <a:pt x="3" y="49"/>
                      <a:pt x="3" y="49"/>
                      <a:pt x="3" y="49"/>
                    </a:cubicBezTo>
                    <a:cubicBezTo>
                      <a:pt x="3" y="50"/>
                      <a:pt x="1" y="50"/>
                      <a:pt x="1" y="49"/>
                    </a:cubicBezTo>
                    <a:cubicBezTo>
                      <a:pt x="0" y="49"/>
                      <a:pt x="0" y="47"/>
                      <a:pt x="1" y="47"/>
                    </a:cubicBezTo>
                    <a:cubicBezTo>
                      <a:pt x="47" y="1"/>
                      <a:pt x="47" y="1"/>
                      <a:pt x="47" y="1"/>
                    </a:cubicBezTo>
                    <a:cubicBezTo>
                      <a:pt x="47" y="0"/>
                      <a:pt x="49" y="0"/>
                      <a:pt x="49" y="1"/>
                    </a:cubicBezTo>
                    <a:cubicBezTo>
                      <a:pt x="95" y="47"/>
                      <a:pt x="95" y="47"/>
                      <a:pt x="95" y="47"/>
                    </a:cubicBezTo>
                    <a:cubicBezTo>
                      <a:pt x="96" y="47"/>
                      <a:pt x="96" y="49"/>
                      <a:pt x="95" y="49"/>
                    </a:cubicBezTo>
                    <a:cubicBezTo>
                      <a:pt x="95" y="50"/>
                      <a:pt x="95" y="50"/>
                      <a:pt x="9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Freeform 42">
                <a:extLst>
                  <a:ext uri="{FF2B5EF4-FFF2-40B4-BE49-F238E27FC236}">
                    <a16:creationId xmlns:a16="http://schemas.microsoft.com/office/drawing/2014/main" id="{EA0E21D1-2DD0-4E7F-A71A-4247943FDCD0}"/>
                  </a:ext>
                </a:extLst>
              </p:cNvPr>
              <p:cNvSpPr>
                <a:spLocks/>
              </p:cNvSpPr>
              <p:nvPr/>
            </p:nvSpPr>
            <p:spPr bwMode="auto">
              <a:xfrm>
                <a:off x="-396875" y="3979863"/>
                <a:ext cx="69850" cy="69850"/>
              </a:xfrm>
              <a:custGeom>
                <a:avLst/>
                <a:gdLst>
                  <a:gd name="T0" fmla="*/ 16 w 18"/>
                  <a:gd name="T1" fmla="*/ 18 h 18"/>
                  <a:gd name="T2" fmla="*/ 14 w 18"/>
                  <a:gd name="T3" fmla="*/ 16 h 18"/>
                  <a:gd name="T4" fmla="*/ 14 w 18"/>
                  <a:gd name="T5" fmla="*/ 4 h 18"/>
                  <a:gd name="T6" fmla="*/ 2 w 18"/>
                  <a:gd name="T7" fmla="*/ 4 h 18"/>
                  <a:gd name="T8" fmla="*/ 0 w 18"/>
                  <a:gd name="T9" fmla="*/ 2 h 18"/>
                  <a:gd name="T10" fmla="*/ 2 w 18"/>
                  <a:gd name="T11" fmla="*/ 0 h 18"/>
                  <a:gd name="T12" fmla="*/ 16 w 18"/>
                  <a:gd name="T13" fmla="*/ 0 h 18"/>
                  <a:gd name="T14" fmla="*/ 18 w 18"/>
                  <a:gd name="T15" fmla="*/ 2 h 18"/>
                  <a:gd name="T16" fmla="*/ 18 w 18"/>
                  <a:gd name="T17" fmla="*/ 16 h 18"/>
                  <a:gd name="T18" fmla="*/ 16 w 1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6" y="18"/>
                    </a:moveTo>
                    <a:cubicBezTo>
                      <a:pt x="15" y="18"/>
                      <a:pt x="14" y="17"/>
                      <a:pt x="14" y="16"/>
                    </a:cubicBezTo>
                    <a:cubicBezTo>
                      <a:pt x="14" y="4"/>
                      <a:pt x="14" y="4"/>
                      <a:pt x="14" y="4"/>
                    </a:cubicBezTo>
                    <a:cubicBezTo>
                      <a:pt x="2" y="4"/>
                      <a:pt x="2" y="4"/>
                      <a:pt x="2" y="4"/>
                    </a:cubicBezTo>
                    <a:cubicBezTo>
                      <a:pt x="1" y="4"/>
                      <a:pt x="0" y="3"/>
                      <a:pt x="0" y="2"/>
                    </a:cubicBezTo>
                    <a:cubicBezTo>
                      <a:pt x="0" y="1"/>
                      <a:pt x="1" y="0"/>
                      <a:pt x="2" y="0"/>
                    </a:cubicBezTo>
                    <a:cubicBezTo>
                      <a:pt x="16" y="0"/>
                      <a:pt x="16" y="0"/>
                      <a:pt x="16" y="0"/>
                    </a:cubicBezTo>
                    <a:cubicBezTo>
                      <a:pt x="17" y="0"/>
                      <a:pt x="18" y="1"/>
                      <a:pt x="18" y="2"/>
                    </a:cubicBezTo>
                    <a:cubicBezTo>
                      <a:pt x="18" y="16"/>
                      <a:pt x="18" y="16"/>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5" name="Group 174">
            <a:extLst>
              <a:ext uri="{FF2B5EF4-FFF2-40B4-BE49-F238E27FC236}">
                <a16:creationId xmlns:a16="http://schemas.microsoft.com/office/drawing/2014/main" id="{CDB53A22-8AEE-4243-9DB2-84D154565F3E}"/>
              </a:ext>
            </a:extLst>
          </p:cNvPr>
          <p:cNvGrpSpPr/>
          <p:nvPr/>
        </p:nvGrpSpPr>
        <p:grpSpPr>
          <a:xfrm>
            <a:off x="706437" y="2322289"/>
            <a:ext cx="2116505" cy="215444"/>
            <a:chOff x="667335" y="2067163"/>
            <a:chExt cx="2116505" cy="215444"/>
          </a:xfrm>
        </p:grpSpPr>
        <p:sp>
          <p:nvSpPr>
            <p:cNvPr id="93" name="TextBox 92">
              <a:extLst>
                <a:ext uri="{FF2B5EF4-FFF2-40B4-BE49-F238E27FC236}">
                  <a16:creationId xmlns:a16="http://schemas.microsoft.com/office/drawing/2014/main" id="{9C893A6B-97BB-45BD-9037-912AC433153B}"/>
                </a:ext>
              </a:extLst>
            </p:cNvPr>
            <p:cNvSpPr txBox="1"/>
            <p:nvPr/>
          </p:nvSpPr>
          <p:spPr>
            <a:xfrm>
              <a:off x="1022550" y="2067163"/>
              <a:ext cx="1761290" cy="215444"/>
            </a:xfrm>
            <a:prstGeom prst="rect">
              <a:avLst/>
            </a:prstGeom>
            <a:noFill/>
            <a:ln w="6350">
              <a:noFill/>
              <a:prstDash val="dash"/>
            </a:ln>
          </p:spPr>
          <p:txBody>
            <a:bodyPr wrap="square" lIns="0" tIns="0" rIns="0" bIns="0" rtlCol="0" anchor="ctr">
              <a:spAutoFit/>
            </a:bodyPr>
            <a:lstStyle/>
            <a:p>
              <a:r>
                <a:rPr lang="en-US" sz="1400" b="1" dirty="0">
                  <a:solidFill>
                    <a:schemeClr val="accent1"/>
                  </a:solidFill>
                  <a:latin typeface="+mj-lt"/>
                </a:rPr>
                <a:t>YouTube API</a:t>
              </a:r>
            </a:p>
          </p:txBody>
        </p:sp>
        <p:grpSp>
          <p:nvGrpSpPr>
            <p:cNvPr id="2086" name="Group 2085">
              <a:extLst>
                <a:ext uri="{FF2B5EF4-FFF2-40B4-BE49-F238E27FC236}">
                  <a16:creationId xmlns:a16="http://schemas.microsoft.com/office/drawing/2014/main" id="{74E23A1E-9E28-42D8-B6A6-DBAA170B92A8}"/>
                </a:ext>
              </a:extLst>
            </p:cNvPr>
            <p:cNvGrpSpPr>
              <a:grpSpLocks noChangeAspect="1"/>
            </p:cNvGrpSpPr>
            <p:nvPr/>
          </p:nvGrpSpPr>
          <p:grpSpPr>
            <a:xfrm>
              <a:off x="667335" y="2067546"/>
              <a:ext cx="214753" cy="213840"/>
              <a:chOff x="-523875" y="3440113"/>
              <a:chExt cx="373062" cy="371476"/>
            </a:xfrm>
            <a:gradFill>
              <a:gsLst>
                <a:gs pos="0">
                  <a:schemeClr val="accent2"/>
                </a:gs>
                <a:gs pos="100000">
                  <a:schemeClr val="accent1"/>
                </a:gs>
              </a:gsLst>
              <a:lin ang="2700000" scaled="0"/>
            </a:gradFill>
          </p:grpSpPr>
          <p:sp>
            <p:nvSpPr>
              <p:cNvPr id="2084" name="Freeform 46">
                <a:extLst>
                  <a:ext uri="{FF2B5EF4-FFF2-40B4-BE49-F238E27FC236}">
                    <a16:creationId xmlns:a16="http://schemas.microsoft.com/office/drawing/2014/main" id="{A6F64926-EAD6-411D-B4C7-86595D6B8602}"/>
                  </a:ext>
                </a:extLst>
              </p:cNvPr>
              <p:cNvSpPr>
                <a:spLocks noEditPoints="1"/>
              </p:cNvSpPr>
              <p:nvPr/>
            </p:nvSpPr>
            <p:spPr bwMode="auto">
              <a:xfrm>
                <a:off x="-523875" y="3440113"/>
                <a:ext cx="373062" cy="317500"/>
              </a:xfrm>
              <a:custGeom>
                <a:avLst/>
                <a:gdLst>
                  <a:gd name="T0" fmla="*/ 15 w 96"/>
                  <a:gd name="T1" fmla="*/ 82 h 82"/>
                  <a:gd name="T2" fmla="*/ 14 w 96"/>
                  <a:gd name="T3" fmla="*/ 82 h 82"/>
                  <a:gd name="T4" fmla="*/ 0 w 96"/>
                  <a:gd name="T5" fmla="*/ 48 h 82"/>
                  <a:gd name="T6" fmla="*/ 48 w 96"/>
                  <a:gd name="T7" fmla="*/ 0 h 82"/>
                  <a:gd name="T8" fmla="*/ 96 w 96"/>
                  <a:gd name="T9" fmla="*/ 48 h 82"/>
                  <a:gd name="T10" fmla="*/ 82 w 96"/>
                  <a:gd name="T11" fmla="*/ 82 h 82"/>
                  <a:gd name="T12" fmla="*/ 80 w 96"/>
                  <a:gd name="T13" fmla="*/ 82 h 82"/>
                  <a:gd name="T14" fmla="*/ 62 w 96"/>
                  <a:gd name="T15" fmla="*/ 74 h 82"/>
                  <a:gd name="T16" fmla="*/ 55 w 96"/>
                  <a:gd name="T17" fmla="*/ 72 h 82"/>
                  <a:gd name="T18" fmla="*/ 54 w 96"/>
                  <a:gd name="T19" fmla="*/ 70 h 82"/>
                  <a:gd name="T20" fmla="*/ 54 w 96"/>
                  <a:gd name="T21" fmla="*/ 60 h 82"/>
                  <a:gd name="T22" fmla="*/ 55 w 96"/>
                  <a:gd name="T23" fmla="*/ 58 h 82"/>
                  <a:gd name="T24" fmla="*/ 60 w 96"/>
                  <a:gd name="T25" fmla="*/ 48 h 82"/>
                  <a:gd name="T26" fmla="*/ 62 w 96"/>
                  <a:gd name="T27" fmla="*/ 46 h 82"/>
                  <a:gd name="T28" fmla="*/ 62 w 96"/>
                  <a:gd name="T29" fmla="*/ 44 h 82"/>
                  <a:gd name="T30" fmla="*/ 62 w 96"/>
                  <a:gd name="T31" fmla="*/ 42 h 82"/>
                  <a:gd name="T32" fmla="*/ 60 w 96"/>
                  <a:gd name="T33" fmla="*/ 40 h 82"/>
                  <a:gd name="T34" fmla="*/ 61 w 96"/>
                  <a:gd name="T35" fmla="*/ 38 h 82"/>
                  <a:gd name="T36" fmla="*/ 62 w 96"/>
                  <a:gd name="T37" fmla="*/ 26 h 82"/>
                  <a:gd name="T38" fmla="*/ 51 w 96"/>
                  <a:gd name="T39" fmla="*/ 22 h 82"/>
                  <a:gd name="T40" fmla="*/ 40 w 96"/>
                  <a:gd name="T41" fmla="*/ 26 h 82"/>
                  <a:gd name="T42" fmla="*/ 38 w 96"/>
                  <a:gd name="T43" fmla="*/ 28 h 82"/>
                  <a:gd name="T44" fmla="*/ 35 w 96"/>
                  <a:gd name="T45" fmla="*/ 28 h 82"/>
                  <a:gd name="T46" fmla="*/ 36 w 96"/>
                  <a:gd name="T47" fmla="*/ 38 h 82"/>
                  <a:gd name="T48" fmla="*/ 36 w 96"/>
                  <a:gd name="T49" fmla="*/ 40 h 82"/>
                  <a:gd name="T50" fmla="*/ 34 w 96"/>
                  <a:gd name="T51" fmla="*/ 42 h 82"/>
                  <a:gd name="T52" fmla="*/ 34 w 96"/>
                  <a:gd name="T53" fmla="*/ 44 h 82"/>
                  <a:gd name="T54" fmla="*/ 34 w 96"/>
                  <a:gd name="T55" fmla="*/ 46 h 82"/>
                  <a:gd name="T56" fmla="*/ 36 w 96"/>
                  <a:gd name="T57" fmla="*/ 48 h 82"/>
                  <a:gd name="T58" fmla="*/ 41 w 96"/>
                  <a:gd name="T59" fmla="*/ 58 h 82"/>
                  <a:gd name="T60" fmla="*/ 42 w 96"/>
                  <a:gd name="T61" fmla="*/ 60 h 82"/>
                  <a:gd name="T62" fmla="*/ 42 w 96"/>
                  <a:gd name="T63" fmla="*/ 70 h 82"/>
                  <a:gd name="T64" fmla="*/ 41 w 96"/>
                  <a:gd name="T65" fmla="*/ 72 h 82"/>
                  <a:gd name="T66" fmla="*/ 35 w 96"/>
                  <a:gd name="T67" fmla="*/ 74 h 82"/>
                  <a:gd name="T68" fmla="*/ 16 w 96"/>
                  <a:gd name="T69" fmla="*/ 82 h 82"/>
                  <a:gd name="T70" fmla="*/ 15 w 96"/>
                  <a:gd name="T71" fmla="*/ 82 h 82"/>
                  <a:gd name="T72" fmla="*/ 48 w 96"/>
                  <a:gd name="T73" fmla="*/ 4 h 82"/>
                  <a:gd name="T74" fmla="*/ 4 w 96"/>
                  <a:gd name="T75" fmla="*/ 48 h 82"/>
                  <a:gd name="T76" fmla="*/ 16 w 96"/>
                  <a:gd name="T77" fmla="*/ 78 h 82"/>
                  <a:gd name="T78" fmla="*/ 33 w 96"/>
                  <a:gd name="T79" fmla="*/ 70 h 82"/>
                  <a:gd name="T80" fmla="*/ 38 w 96"/>
                  <a:gd name="T81" fmla="*/ 69 h 82"/>
                  <a:gd name="T82" fmla="*/ 38 w 96"/>
                  <a:gd name="T83" fmla="*/ 61 h 82"/>
                  <a:gd name="T84" fmla="*/ 32 w 96"/>
                  <a:gd name="T85" fmla="*/ 49 h 82"/>
                  <a:gd name="T86" fmla="*/ 30 w 96"/>
                  <a:gd name="T87" fmla="*/ 44 h 82"/>
                  <a:gd name="T88" fmla="*/ 32 w 96"/>
                  <a:gd name="T89" fmla="*/ 39 h 82"/>
                  <a:gd name="T90" fmla="*/ 32 w 96"/>
                  <a:gd name="T91" fmla="*/ 26 h 82"/>
                  <a:gd name="T92" fmla="*/ 37 w 96"/>
                  <a:gd name="T93" fmla="*/ 24 h 82"/>
                  <a:gd name="T94" fmla="*/ 51 w 96"/>
                  <a:gd name="T95" fmla="*/ 18 h 82"/>
                  <a:gd name="T96" fmla="*/ 66 w 96"/>
                  <a:gd name="T97" fmla="*/ 26 h 82"/>
                  <a:gd name="T98" fmla="*/ 64 w 96"/>
                  <a:gd name="T99" fmla="*/ 39 h 82"/>
                  <a:gd name="T100" fmla="*/ 66 w 96"/>
                  <a:gd name="T101" fmla="*/ 44 h 82"/>
                  <a:gd name="T102" fmla="*/ 64 w 96"/>
                  <a:gd name="T103" fmla="*/ 49 h 82"/>
                  <a:gd name="T104" fmla="*/ 58 w 96"/>
                  <a:gd name="T105" fmla="*/ 61 h 82"/>
                  <a:gd name="T106" fmla="*/ 58 w 96"/>
                  <a:gd name="T107" fmla="*/ 69 h 82"/>
                  <a:gd name="T108" fmla="*/ 63 w 96"/>
                  <a:gd name="T109" fmla="*/ 70 h 82"/>
                  <a:gd name="T110" fmla="*/ 80 w 96"/>
                  <a:gd name="T111" fmla="*/ 78 h 82"/>
                  <a:gd name="T112" fmla="*/ 92 w 96"/>
                  <a:gd name="T113" fmla="*/ 48 h 82"/>
                  <a:gd name="T114" fmla="*/ 48 w 96"/>
                  <a:gd name="T115"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 h="82">
                    <a:moveTo>
                      <a:pt x="15" y="82"/>
                    </a:moveTo>
                    <a:cubicBezTo>
                      <a:pt x="15" y="82"/>
                      <a:pt x="14" y="82"/>
                      <a:pt x="14" y="82"/>
                    </a:cubicBezTo>
                    <a:cubicBezTo>
                      <a:pt x="5" y="73"/>
                      <a:pt x="0" y="61"/>
                      <a:pt x="0" y="48"/>
                    </a:cubicBezTo>
                    <a:cubicBezTo>
                      <a:pt x="0" y="22"/>
                      <a:pt x="22" y="0"/>
                      <a:pt x="48" y="0"/>
                    </a:cubicBezTo>
                    <a:cubicBezTo>
                      <a:pt x="74" y="0"/>
                      <a:pt x="96" y="22"/>
                      <a:pt x="96" y="48"/>
                    </a:cubicBezTo>
                    <a:cubicBezTo>
                      <a:pt x="96" y="61"/>
                      <a:pt x="91" y="73"/>
                      <a:pt x="82" y="82"/>
                    </a:cubicBezTo>
                    <a:cubicBezTo>
                      <a:pt x="81" y="82"/>
                      <a:pt x="80" y="82"/>
                      <a:pt x="80" y="82"/>
                    </a:cubicBezTo>
                    <a:cubicBezTo>
                      <a:pt x="76" y="79"/>
                      <a:pt x="69" y="77"/>
                      <a:pt x="62" y="74"/>
                    </a:cubicBezTo>
                    <a:cubicBezTo>
                      <a:pt x="60" y="73"/>
                      <a:pt x="57" y="73"/>
                      <a:pt x="55" y="72"/>
                    </a:cubicBezTo>
                    <a:cubicBezTo>
                      <a:pt x="55" y="72"/>
                      <a:pt x="54" y="71"/>
                      <a:pt x="54" y="70"/>
                    </a:cubicBezTo>
                    <a:cubicBezTo>
                      <a:pt x="54" y="60"/>
                      <a:pt x="54" y="60"/>
                      <a:pt x="54" y="60"/>
                    </a:cubicBezTo>
                    <a:cubicBezTo>
                      <a:pt x="54" y="59"/>
                      <a:pt x="55" y="58"/>
                      <a:pt x="55" y="58"/>
                    </a:cubicBezTo>
                    <a:cubicBezTo>
                      <a:pt x="56" y="58"/>
                      <a:pt x="60" y="56"/>
                      <a:pt x="60" y="48"/>
                    </a:cubicBezTo>
                    <a:cubicBezTo>
                      <a:pt x="60" y="47"/>
                      <a:pt x="61" y="46"/>
                      <a:pt x="62" y="46"/>
                    </a:cubicBezTo>
                    <a:cubicBezTo>
                      <a:pt x="62" y="46"/>
                      <a:pt x="62" y="45"/>
                      <a:pt x="62" y="44"/>
                    </a:cubicBezTo>
                    <a:cubicBezTo>
                      <a:pt x="62" y="43"/>
                      <a:pt x="62" y="42"/>
                      <a:pt x="62" y="42"/>
                    </a:cubicBezTo>
                    <a:cubicBezTo>
                      <a:pt x="61" y="42"/>
                      <a:pt x="60" y="41"/>
                      <a:pt x="60" y="40"/>
                    </a:cubicBezTo>
                    <a:cubicBezTo>
                      <a:pt x="60" y="39"/>
                      <a:pt x="60" y="39"/>
                      <a:pt x="61" y="38"/>
                    </a:cubicBezTo>
                    <a:cubicBezTo>
                      <a:pt x="61" y="35"/>
                      <a:pt x="63" y="30"/>
                      <a:pt x="62" y="26"/>
                    </a:cubicBezTo>
                    <a:cubicBezTo>
                      <a:pt x="61" y="24"/>
                      <a:pt x="57" y="22"/>
                      <a:pt x="51" y="22"/>
                    </a:cubicBezTo>
                    <a:cubicBezTo>
                      <a:pt x="45" y="22"/>
                      <a:pt x="41" y="24"/>
                      <a:pt x="40" y="26"/>
                    </a:cubicBezTo>
                    <a:cubicBezTo>
                      <a:pt x="40" y="28"/>
                      <a:pt x="39" y="28"/>
                      <a:pt x="38" y="28"/>
                    </a:cubicBezTo>
                    <a:cubicBezTo>
                      <a:pt x="37" y="28"/>
                      <a:pt x="35" y="28"/>
                      <a:pt x="35" y="28"/>
                    </a:cubicBezTo>
                    <a:cubicBezTo>
                      <a:pt x="33" y="30"/>
                      <a:pt x="35" y="36"/>
                      <a:pt x="36" y="38"/>
                    </a:cubicBezTo>
                    <a:cubicBezTo>
                      <a:pt x="36" y="39"/>
                      <a:pt x="36" y="40"/>
                      <a:pt x="36" y="40"/>
                    </a:cubicBezTo>
                    <a:cubicBezTo>
                      <a:pt x="36" y="41"/>
                      <a:pt x="35" y="42"/>
                      <a:pt x="34" y="42"/>
                    </a:cubicBezTo>
                    <a:cubicBezTo>
                      <a:pt x="34" y="42"/>
                      <a:pt x="34" y="43"/>
                      <a:pt x="34" y="44"/>
                    </a:cubicBezTo>
                    <a:cubicBezTo>
                      <a:pt x="34" y="45"/>
                      <a:pt x="34" y="46"/>
                      <a:pt x="34" y="46"/>
                    </a:cubicBezTo>
                    <a:cubicBezTo>
                      <a:pt x="35" y="46"/>
                      <a:pt x="36" y="47"/>
                      <a:pt x="36" y="48"/>
                    </a:cubicBezTo>
                    <a:cubicBezTo>
                      <a:pt x="36" y="56"/>
                      <a:pt x="40" y="58"/>
                      <a:pt x="41" y="58"/>
                    </a:cubicBezTo>
                    <a:cubicBezTo>
                      <a:pt x="41" y="58"/>
                      <a:pt x="42" y="59"/>
                      <a:pt x="42" y="60"/>
                    </a:cubicBezTo>
                    <a:cubicBezTo>
                      <a:pt x="42" y="70"/>
                      <a:pt x="42" y="70"/>
                      <a:pt x="42" y="70"/>
                    </a:cubicBezTo>
                    <a:cubicBezTo>
                      <a:pt x="42" y="71"/>
                      <a:pt x="41" y="72"/>
                      <a:pt x="41" y="72"/>
                    </a:cubicBezTo>
                    <a:cubicBezTo>
                      <a:pt x="39" y="73"/>
                      <a:pt x="37" y="73"/>
                      <a:pt x="35" y="74"/>
                    </a:cubicBezTo>
                    <a:cubicBezTo>
                      <a:pt x="28" y="77"/>
                      <a:pt x="20" y="79"/>
                      <a:pt x="16" y="82"/>
                    </a:cubicBezTo>
                    <a:cubicBezTo>
                      <a:pt x="16" y="82"/>
                      <a:pt x="16" y="82"/>
                      <a:pt x="15" y="82"/>
                    </a:cubicBezTo>
                    <a:close/>
                    <a:moveTo>
                      <a:pt x="48" y="4"/>
                    </a:moveTo>
                    <a:cubicBezTo>
                      <a:pt x="24" y="4"/>
                      <a:pt x="4" y="24"/>
                      <a:pt x="4" y="48"/>
                    </a:cubicBezTo>
                    <a:cubicBezTo>
                      <a:pt x="4" y="59"/>
                      <a:pt x="8" y="70"/>
                      <a:pt x="16" y="78"/>
                    </a:cubicBezTo>
                    <a:cubicBezTo>
                      <a:pt x="20" y="75"/>
                      <a:pt x="27" y="73"/>
                      <a:pt x="33" y="70"/>
                    </a:cubicBezTo>
                    <a:cubicBezTo>
                      <a:pt x="35" y="70"/>
                      <a:pt x="36" y="69"/>
                      <a:pt x="38" y="69"/>
                    </a:cubicBezTo>
                    <a:cubicBezTo>
                      <a:pt x="38" y="61"/>
                      <a:pt x="38" y="61"/>
                      <a:pt x="38" y="61"/>
                    </a:cubicBezTo>
                    <a:cubicBezTo>
                      <a:pt x="36" y="60"/>
                      <a:pt x="32" y="57"/>
                      <a:pt x="32" y="49"/>
                    </a:cubicBezTo>
                    <a:cubicBezTo>
                      <a:pt x="30" y="49"/>
                      <a:pt x="30" y="47"/>
                      <a:pt x="30" y="44"/>
                    </a:cubicBezTo>
                    <a:cubicBezTo>
                      <a:pt x="30" y="42"/>
                      <a:pt x="30" y="40"/>
                      <a:pt x="32" y="39"/>
                    </a:cubicBezTo>
                    <a:cubicBezTo>
                      <a:pt x="31" y="35"/>
                      <a:pt x="29" y="29"/>
                      <a:pt x="32" y="26"/>
                    </a:cubicBezTo>
                    <a:cubicBezTo>
                      <a:pt x="33" y="24"/>
                      <a:pt x="35" y="24"/>
                      <a:pt x="37" y="24"/>
                    </a:cubicBezTo>
                    <a:cubicBezTo>
                      <a:pt x="39" y="20"/>
                      <a:pt x="46" y="18"/>
                      <a:pt x="51" y="18"/>
                    </a:cubicBezTo>
                    <a:cubicBezTo>
                      <a:pt x="57" y="18"/>
                      <a:pt x="65" y="20"/>
                      <a:pt x="66" y="26"/>
                    </a:cubicBezTo>
                    <a:cubicBezTo>
                      <a:pt x="67" y="30"/>
                      <a:pt x="65" y="36"/>
                      <a:pt x="64" y="39"/>
                    </a:cubicBezTo>
                    <a:cubicBezTo>
                      <a:pt x="66" y="40"/>
                      <a:pt x="66" y="42"/>
                      <a:pt x="66" y="44"/>
                    </a:cubicBezTo>
                    <a:cubicBezTo>
                      <a:pt x="66" y="47"/>
                      <a:pt x="66" y="49"/>
                      <a:pt x="64" y="49"/>
                    </a:cubicBezTo>
                    <a:cubicBezTo>
                      <a:pt x="64" y="57"/>
                      <a:pt x="60" y="60"/>
                      <a:pt x="58" y="61"/>
                    </a:cubicBezTo>
                    <a:cubicBezTo>
                      <a:pt x="58" y="69"/>
                      <a:pt x="58" y="69"/>
                      <a:pt x="58" y="69"/>
                    </a:cubicBezTo>
                    <a:cubicBezTo>
                      <a:pt x="60" y="69"/>
                      <a:pt x="61" y="70"/>
                      <a:pt x="63" y="70"/>
                    </a:cubicBezTo>
                    <a:cubicBezTo>
                      <a:pt x="70" y="73"/>
                      <a:pt x="76" y="75"/>
                      <a:pt x="80" y="78"/>
                    </a:cubicBezTo>
                    <a:cubicBezTo>
                      <a:pt x="88" y="70"/>
                      <a:pt x="92" y="59"/>
                      <a:pt x="92" y="48"/>
                    </a:cubicBezTo>
                    <a:cubicBezTo>
                      <a:pt x="92" y="24"/>
                      <a:pt x="72"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Freeform 47">
                <a:extLst>
                  <a:ext uri="{FF2B5EF4-FFF2-40B4-BE49-F238E27FC236}">
                    <a16:creationId xmlns:a16="http://schemas.microsoft.com/office/drawing/2014/main" id="{67D2AC67-79B2-4FC2-98A8-3CB49FAC71D5}"/>
                  </a:ext>
                </a:extLst>
              </p:cNvPr>
              <p:cNvSpPr>
                <a:spLocks/>
              </p:cNvSpPr>
              <p:nvPr/>
            </p:nvSpPr>
            <p:spPr bwMode="auto">
              <a:xfrm>
                <a:off x="-469900" y="3746501"/>
                <a:ext cx="265112" cy="65088"/>
              </a:xfrm>
              <a:custGeom>
                <a:avLst/>
                <a:gdLst>
                  <a:gd name="T0" fmla="*/ 34 w 68"/>
                  <a:gd name="T1" fmla="*/ 17 h 17"/>
                  <a:gd name="T2" fmla="*/ 0 w 68"/>
                  <a:gd name="T3" fmla="*/ 3 h 17"/>
                  <a:gd name="T4" fmla="*/ 3 w 68"/>
                  <a:gd name="T5" fmla="*/ 0 h 17"/>
                  <a:gd name="T6" fmla="*/ 34 w 68"/>
                  <a:gd name="T7" fmla="*/ 13 h 17"/>
                  <a:gd name="T8" fmla="*/ 65 w 68"/>
                  <a:gd name="T9" fmla="*/ 0 h 17"/>
                  <a:gd name="T10" fmla="*/ 68 w 68"/>
                  <a:gd name="T11" fmla="*/ 3 h 17"/>
                  <a:gd name="T12" fmla="*/ 34 w 6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68" h="17">
                    <a:moveTo>
                      <a:pt x="34" y="17"/>
                    </a:moveTo>
                    <a:cubicBezTo>
                      <a:pt x="21" y="17"/>
                      <a:pt x="9" y="12"/>
                      <a:pt x="0" y="3"/>
                    </a:cubicBezTo>
                    <a:cubicBezTo>
                      <a:pt x="3" y="0"/>
                      <a:pt x="3" y="0"/>
                      <a:pt x="3" y="0"/>
                    </a:cubicBezTo>
                    <a:cubicBezTo>
                      <a:pt x="11" y="8"/>
                      <a:pt x="22" y="13"/>
                      <a:pt x="34" y="13"/>
                    </a:cubicBezTo>
                    <a:cubicBezTo>
                      <a:pt x="46" y="13"/>
                      <a:pt x="57" y="8"/>
                      <a:pt x="65" y="0"/>
                    </a:cubicBezTo>
                    <a:cubicBezTo>
                      <a:pt x="68" y="3"/>
                      <a:pt x="68" y="3"/>
                      <a:pt x="68" y="3"/>
                    </a:cubicBezTo>
                    <a:cubicBezTo>
                      <a:pt x="59" y="12"/>
                      <a:pt x="47" y="1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7" name="Group 176">
            <a:extLst>
              <a:ext uri="{FF2B5EF4-FFF2-40B4-BE49-F238E27FC236}">
                <a16:creationId xmlns:a16="http://schemas.microsoft.com/office/drawing/2014/main" id="{61B3BF31-A3E7-428A-AA5C-CA9936151361}"/>
              </a:ext>
            </a:extLst>
          </p:cNvPr>
          <p:cNvGrpSpPr/>
          <p:nvPr/>
        </p:nvGrpSpPr>
        <p:grpSpPr>
          <a:xfrm>
            <a:off x="737463" y="3327273"/>
            <a:ext cx="2085479" cy="215444"/>
            <a:chOff x="698361" y="3034373"/>
            <a:chExt cx="2085479" cy="215444"/>
          </a:xfrm>
        </p:grpSpPr>
        <p:sp>
          <p:nvSpPr>
            <p:cNvPr id="117" name="TextBox 116">
              <a:extLst>
                <a:ext uri="{FF2B5EF4-FFF2-40B4-BE49-F238E27FC236}">
                  <a16:creationId xmlns:a16="http://schemas.microsoft.com/office/drawing/2014/main" id="{C6F65731-6003-4E2B-8CAA-066B5E03522D}"/>
                </a:ext>
              </a:extLst>
            </p:cNvPr>
            <p:cNvSpPr txBox="1"/>
            <p:nvPr/>
          </p:nvSpPr>
          <p:spPr>
            <a:xfrm>
              <a:off x="1022550" y="3034373"/>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Libraries</a:t>
              </a:r>
            </a:p>
          </p:txBody>
        </p:sp>
        <p:grpSp>
          <p:nvGrpSpPr>
            <p:cNvPr id="2106" name="Group 2105">
              <a:extLst>
                <a:ext uri="{FF2B5EF4-FFF2-40B4-BE49-F238E27FC236}">
                  <a16:creationId xmlns:a16="http://schemas.microsoft.com/office/drawing/2014/main" id="{5901D3A6-BF18-4F5D-BCD6-9EA2451F5E61}"/>
                </a:ext>
              </a:extLst>
            </p:cNvPr>
            <p:cNvGrpSpPr>
              <a:grpSpLocks noChangeAspect="1"/>
            </p:cNvGrpSpPr>
            <p:nvPr/>
          </p:nvGrpSpPr>
          <p:grpSpPr>
            <a:xfrm>
              <a:off x="698361" y="3041295"/>
              <a:ext cx="152701" cy="201600"/>
              <a:chOff x="-582613" y="3649663"/>
              <a:chExt cx="282575" cy="373062"/>
            </a:xfrm>
            <a:gradFill>
              <a:gsLst>
                <a:gs pos="0">
                  <a:schemeClr val="accent2"/>
                </a:gs>
                <a:gs pos="100000">
                  <a:schemeClr val="accent1"/>
                </a:gs>
              </a:gsLst>
              <a:lin ang="2700000" scaled="0"/>
            </a:gradFill>
          </p:grpSpPr>
          <p:sp>
            <p:nvSpPr>
              <p:cNvPr id="2090" name="Freeform 51">
                <a:extLst>
                  <a:ext uri="{FF2B5EF4-FFF2-40B4-BE49-F238E27FC236}">
                    <a16:creationId xmlns:a16="http://schemas.microsoft.com/office/drawing/2014/main" id="{E86D3BA9-73D0-4CBA-8925-AB4CA2250576}"/>
                  </a:ext>
                </a:extLst>
              </p:cNvPr>
              <p:cNvSpPr>
                <a:spLocks noEditPoints="1"/>
              </p:cNvSpPr>
              <p:nvPr/>
            </p:nvSpPr>
            <p:spPr bwMode="auto">
              <a:xfrm>
                <a:off x="-582613" y="3649663"/>
                <a:ext cx="282575" cy="373062"/>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70 w 72"/>
                  <a:gd name="T11" fmla="*/ 0 h 96"/>
                  <a:gd name="T12" fmla="*/ 72 w 72"/>
                  <a:gd name="T13" fmla="*/ 2 h 96"/>
                  <a:gd name="T14" fmla="*/ 72 w 72"/>
                  <a:gd name="T15" fmla="*/ 94 h 96"/>
                  <a:gd name="T16" fmla="*/ 70 w 72"/>
                  <a:gd name="T17" fmla="*/ 96 h 96"/>
                  <a:gd name="T18" fmla="*/ 4 w 72"/>
                  <a:gd name="T19" fmla="*/ 92 h 96"/>
                  <a:gd name="T20" fmla="*/ 68 w 72"/>
                  <a:gd name="T21" fmla="*/ 92 h 96"/>
                  <a:gd name="T22" fmla="*/ 68 w 72"/>
                  <a:gd name="T23" fmla="*/ 4 h 96"/>
                  <a:gd name="T24" fmla="*/ 4 w 72"/>
                  <a:gd name="T25" fmla="*/ 4 h 96"/>
                  <a:gd name="T26" fmla="*/ 4 w 72"/>
                  <a:gd name="T2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70" y="0"/>
                      <a:pt x="70" y="0"/>
                      <a:pt x="70" y="0"/>
                    </a:cubicBezTo>
                    <a:cubicBezTo>
                      <a:pt x="71" y="0"/>
                      <a:pt x="72" y="1"/>
                      <a:pt x="72" y="2"/>
                    </a:cubicBezTo>
                    <a:cubicBezTo>
                      <a:pt x="72" y="94"/>
                      <a:pt x="72" y="94"/>
                      <a:pt x="72" y="94"/>
                    </a:cubicBezTo>
                    <a:cubicBezTo>
                      <a:pt x="72" y="95"/>
                      <a:pt x="71" y="96"/>
                      <a:pt x="70" y="96"/>
                    </a:cubicBezTo>
                    <a:close/>
                    <a:moveTo>
                      <a:pt x="4" y="92"/>
                    </a:moveTo>
                    <a:cubicBezTo>
                      <a:pt x="68" y="92"/>
                      <a:pt x="68" y="92"/>
                      <a:pt x="68" y="92"/>
                    </a:cubicBezTo>
                    <a:cubicBezTo>
                      <a:pt x="68" y="4"/>
                      <a:pt x="68" y="4"/>
                      <a:pt x="68"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Freeform 52">
                <a:extLst>
                  <a:ext uri="{FF2B5EF4-FFF2-40B4-BE49-F238E27FC236}">
                    <a16:creationId xmlns:a16="http://schemas.microsoft.com/office/drawing/2014/main" id="{BBFFE739-4620-481B-8E2D-969BA6985D14}"/>
                  </a:ext>
                </a:extLst>
              </p:cNvPr>
              <p:cNvSpPr>
                <a:spLocks noEditPoints="1"/>
              </p:cNvSpPr>
              <p:nvPr/>
            </p:nvSpPr>
            <p:spPr bwMode="auto">
              <a:xfrm>
                <a:off x="-504826" y="3681413"/>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Freeform 53">
                <a:extLst>
                  <a:ext uri="{FF2B5EF4-FFF2-40B4-BE49-F238E27FC236}">
                    <a16:creationId xmlns:a16="http://schemas.microsoft.com/office/drawing/2014/main" id="{4FE8EA05-6F9D-43B7-BB21-8DDFCDE825B5}"/>
                  </a:ext>
                </a:extLst>
              </p:cNvPr>
              <p:cNvSpPr>
                <a:spLocks noEditPoints="1"/>
              </p:cNvSpPr>
              <p:nvPr/>
            </p:nvSpPr>
            <p:spPr bwMode="auto">
              <a:xfrm>
                <a:off x="-504826" y="3789363"/>
                <a:ext cx="127000" cy="93662"/>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Freeform 54">
                <a:extLst>
                  <a:ext uri="{FF2B5EF4-FFF2-40B4-BE49-F238E27FC236}">
                    <a16:creationId xmlns:a16="http://schemas.microsoft.com/office/drawing/2014/main" id="{DF427472-8E5C-495A-B2AD-7E79000EA419}"/>
                  </a:ext>
                </a:extLst>
              </p:cNvPr>
              <p:cNvSpPr>
                <a:spLocks noEditPoints="1"/>
              </p:cNvSpPr>
              <p:nvPr/>
            </p:nvSpPr>
            <p:spPr bwMode="auto">
              <a:xfrm>
                <a:off x="-504826" y="3898900"/>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Freeform 55">
                <a:extLst>
                  <a:ext uri="{FF2B5EF4-FFF2-40B4-BE49-F238E27FC236}">
                    <a16:creationId xmlns:a16="http://schemas.microsoft.com/office/drawing/2014/main" id="{E10EC1A7-84A2-4CF3-B6A2-E85B1D7F2905}"/>
                  </a:ext>
                </a:extLst>
              </p:cNvPr>
              <p:cNvSpPr>
                <a:spLocks/>
              </p:cNvSpPr>
              <p:nvPr/>
            </p:nvSpPr>
            <p:spPr bwMode="auto">
              <a:xfrm>
                <a:off x="-550863"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Freeform 56">
                <a:extLst>
                  <a:ext uri="{FF2B5EF4-FFF2-40B4-BE49-F238E27FC236}">
                    <a16:creationId xmlns:a16="http://schemas.microsoft.com/office/drawing/2014/main" id="{5893021A-A8B5-473E-B7E9-E2AF0950234F}"/>
                  </a:ext>
                </a:extLst>
              </p:cNvPr>
              <p:cNvSpPr>
                <a:spLocks/>
              </p:cNvSpPr>
              <p:nvPr/>
            </p:nvSpPr>
            <p:spPr bwMode="auto">
              <a:xfrm>
                <a:off x="-550863"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Freeform 57">
                <a:extLst>
                  <a:ext uri="{FF2B5EF4-FFF2-40B4-BE49-F238E27FC236}">
                    <a16:creationId xmlns:a16="http://schemas.microsoft.com/office/drawing/2014/main" id="{402A112C-6563-42CD-BC23-69BC990A8CA7}"/>
                  </a:ext>
                </a:extLst>
              </p:cNvPr>
              <p:cNvSpPr>
                <a:spLocks/>
              </p:cNvSpPr>
              <p:nvPr/>
            </p:nvSpPr>
            <p:spPr bwMode="auto">
              <a:xfrm>
                <a:off x="-550863"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Freeform 58">
                <a:extLst>
                  <a:ext uri="{FF2B5EF4-FFF2-40B4-BE49-F238E27FC236}">
                    <a16:creationId xmlns:a16="http://schemas.microsoft.com/office/drawing/2014/main" id="{77119A48-50FE-4105-B01B-415FCE9B73C5}"/>
                  </a:ext>
                </a:extLst>
              </p:cNvPr>
              <p:cNvSpPr>
                <a:spLocks/>
              </p:cNvSpPr>
              <p:nvPr/>
            </p:nvSpPr>
            <p:spPr bwMode="auto">
              <a:xfrm>
                <a:off x="-550863"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Freeform 59">
                <a:extLst>
                  <a:ext uri="{FF2B5EF4-FFF2-40B4-BE49-F238E27FC236}">
                    <a16:creationId xmlns:a16="http://schemas.microsoft.com/office/drawing/2014/main" id="{266FB4EA-D038-4C07-B66E-3870F6687A7B}"/>
                  </a:ext>
                </a:extLst>
              </p:cNvPr>
              <p:cNvSpPr>
                <a:spLocks/>
              </p:cNvSpPr>
              <p:nvPr/>
            </p:nvSpPr>
            <p:spPr bwMode="auto">
              <a:xfrm>
                <a:off x="-550863"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Freeform 60">
                <a:extLst>
                  <a:ext uri="{FF2B5EF4-FFF2-40B4-BE49-F238E27FC236}">
                    <a16:creationId xmlns:a16="http://schemas.microsoft.com/office/drawing/2014/main" id="{585194A3-652F-41E9-A72C-E0AB7BB5502C}"/>
                  </a:ext>
                </a:extLst>
              </p:cNvPr>
              <p:cNvSpPr>
                <a:spLocks/>
              </p:cNvSpPr>
              <p:nvPr/>
            </p:nvSpPr>
            <p:spPr bwMode="auto">
              <a:xfrm>
                <a:off x="-550863"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Freeform 61">
                <a:extLst>
                  <a:ext uri="{FF2B5EF4-FFF2-40B4-BE49-F238E27FC236}">
                    <a16:creationId xmlns:a16="http://schemas.microsoft.com/office/drawing/2014/main" id="{01CD788C-72C5-44D3-BB3D-F8C311A55C92}"/>
                  </a:ext>
                </a:extLst>
              </p:cNvPr>
              <p:cNvSpPr>
                <a:spLocks/>
              </p:cNvSpPr>
              <p:nvPr/>
            </p:nvSpPr>
            <p:spPr bwMode="auto">
              <a:xfrm>
                <a:off x="-363538"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Freeform 62">
                <a:extLst>
                  <a:ext uri="{FF2B5EF4-FFF2-40B4-BE49-F238E27FC236}">
                    <a16:creationId xmlns:a16="http://schemas.microsoft.com/office/drawing/2014/main" id="{DD08BFB3-C0E3-4A1B-B3B4-94222F3D1B81}"/>
                  </a:ext>
                </a:extLst>
              </p:cNvPr>
              <p:cNvSpPr>
                <a:spLocks/>
              </p:cNvSpPr>
              <p:nvPr/>
            </p:nvSpPr>
            <p:spPr bwMode="auto">
              <a:xfrm>
                <a:off x="-363538"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Freeform 63">
                <a:extLst>
                  <a:ext uri="{FF2B5EF4-FFF2-40B4-BE49-F238E27FC236}">
                    <a16:creationId xmlns:a16="http://schemas.microsoft.com/office/drawing/2014/main" id="{7370070C-8354-4944-826E-4F4706A0996D}"/>
                  </a:ext>
                </a:extLst>
              </p:cNvPr>
              <p:cNvSpPr>
                <a:spLocks/>
              </p:cNvSpPr>
              <p:nvPr/>
            </p:nvSpPr>
            <p:spPr bwMode="auto">
              <a:xfrm>
                <a:off x="-363538"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Freeform 64">
                <a:extLst>
                  <a:ext uri="{FF2B5EF4-FFF2-40B4-BE49-F238E27FC236}">
                    <a16:creationId xmlns:a16="http://schemas.microsoft.com/office/drawing/2014/main" id="{CD40DB7B-BCF5-46F9-B4E8-6F842A68B6A8}"/>
                  </a:ext>
                </a:extLst>
              </p:cNvPr>
              <p:cNvSpPr>
                <a:spLocks/>
              </p:cNvSpPr>
              <p:nvPr/>
            </p:nvSpPr>
            <p:spPr bwMode="auto">
              <a:xfrm>
                <a:off x="-363538"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Freeform 65">
                <a:extLst>
                  <a:ext uri="{FF2B5EF4-FFF2-40B4-BE49-F238E27FC236}">
                    <a16:creationId xmlns:a16="http://schemas.microsoft.com/office/drawing/2014/main" id="{C48FBC6F-2166-4F63-91E0-3286A6ADF513}"/>
                  </a:ext>
                </a:extLst>
              </p:cNvPr>
              <p:cNvSpPr>
                <a:spLocks/>
              </p:cNvSpPr>
              <p:nvPr/>
            </p:nvSpPr>
            <p:spPr bwMode="auto">
              <a:xfrm>
                <a:off x="-363538"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Freeform 66">
                <a:extLst>
                  <a:ext uri="{FF2B5EF4-FFF2-40B4-BE49-F238E27FC236}">
                    <a16:creationId xmlns:a16="http://schemas.microsoft.com/office/drawing/2014/main" id="{C24DBFAF-D93E-491A-9316-96227C051302}"/>
                  </a:ext>
                </a:extLst>
              </p:cNvPr>
              <p:cNvSpPr>
                <a:spLocks/>
              </p:cNvSpPr>
              <p:nvPr/>
            </p:nvSpPr>
            <p:spPr bwMode="auto">
              <a:xfrm>
                <a:off x="-363538"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8" name="Group 177">
            <a:extLst>
              <a:ext uri="{FF2B5EF4-FFF2-40B4-BE49-F238E27FC236}">
                <a16:creationId xmlns:a16="http://schemas.microsoft.com/office/drawing/2014/main" id="{37F6E39B-C53B-469A-8808-9309240C513A}"/>
              </a:ext>
            </a:extLst>
          </p:cNvPr>
          <p:cNvGrpSpPr/>
          <p:nvPr/>
        </p:nvGrpSpPr>
        <p:grpSpPr>
          <a:xfrm>
            <a:off x="707348" y="3830567"/>
            <a:ext cx="2115594" cy="215444"/>
            <a:chOff x="668246" y="3523029"/>
            <a:chExt cx="2115594" cy="215444"/>
          </a:xfrm>
        </p:grpSpPr>
        <p:sp>
          <p:nvSpPr>
            <p:cNvPr id="129" name="TextBox 128">
              <a:extLst>
                <a:ext uri="{FF2B5EF4-FFF2-40B4-BE49-F238E27FC236}">
                  <a16:creationId xmlns:a16="http://schemas.microsoft.com/office/drawing/2014/main" id="{7C6C2B63-B002-4F4E-9AFC-EC4BFAC167C1}"/>
                </a:ext>
              </a:extLst>
            </p:cNvPr>
            <p:cNvSpPr txBox="1"/>
            <p:nvPr/>
          </p:nvSpPr>
          <p:spPr>
            <a:xfrm>
              <a:off x="1022550" y="3523029"/>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Insights</a:t>
              </a:r>
            </a:p>
          </p:txBody>
        </p:sp>
        <p:grpSp>
          <p:nvGrpSpPr>
            <p:cNvPr id="66" name="Group 65">
              <a:extLst>
                <a:ext uri="{FF2B5EF4-FFF2-40B4-BE49-F238E27FC236}">
                  <a16:creationId xmlns:a16="http://schemas.microsoft.com/office/drawing/2014/main" id="{2F914102-1485-4844-A855-5F0116BD7B5A}"/>
                </a:ext>
              </a:extLst>
            </p:cNvPr>
            <p:cNvGrpSpPr>
              <a:grpSpLocks noChangeAspect="1"/>
            </p:cNvGrpSpPr>
            <p:nvPr/>
          </p:nvGrpSpPr>
          <p:grpSpPr>
            <a:xfrm>
              <a:off x="668246" y="3523029"/>
              <a:ext cx="212930" cy="213840"/>
              <a:chOff x="-596900" y="3533775"/>
              <a:chExt cx="371475" cy="373063"/>
            </a:xfrm>
            <a:gradFill>
              <a:gsLst>
                <a:gs pos="0">
                  <a:schemeClr val="accent2"/>
                </a:gs>
                <a:gs pos="100000">
                  <a:schemeClr val="accent1"/>
                </a:gs>
              </a:gsLst>
              <a:lin ang="2700000" scaled="0"/>
            </a:gradFill>
          </p:grpSpPr>
          <p:sp>
            <p:nvSpPr>
              <p:cNvPr id="2110" name="Freeform 70">
                <a:extLst>
                  <a:ext uri="{FF2B5EF4-FFF2-40B4-BE49-F238E27FC236}">
                    <a16:creationId xmlns:a16="http://schemas.microsoft.com/office/drawing/2014/main" id="{F4C6C0AB-C743-4ABA-940F-52C8EBEEC83C}"/>
                  </a:ext>
                </a:extLst>
              </p:cNvPr>
              <p:cNvSpPr>
                <a:spLocks/>
              </p:cNvSpPr>
              <p:nvPr/>
            </p:nvSpPr>
            <p:spPr bwMode="auto">
              <a:xfrm>
                <a:off x="-476250" y="3622675"/>
                <a:ext cx="130175" cy="117475"/>
              </a:xfrm>
              <a:custGeom>
                <a:avLst/>
                <a:gdLst>
                  <a:gd name="T0" fmla="*/ 12 w 34"/>
                  <a:gd name="T1" fmla="*/ 30 h 30"/>
                  <a:gd name="T2" fmla="*/ 11 w 34"/>
                  <a:gd name="T3" fmla="*/ 29 h 30"/>
                  <a:gd name="T4" fmla="*/ 0 w 34"/>
                  <a:gd name="T5" fmla="*/ 18 h 30"/>
                  <a:gd name="T6" fmla="*/ 0 w 34"/>
                  <a:gd name="T7" fmla="*/ 16 h 30"/>
                  <a:gd name="T8" fmla="*/ 3 w 34"/>
                  <a:gd name="T9" fmla="*/ 16 h 30"/>
                  <a:gd name="T10" fmla="*/ 12 w 34"/>
                  <a:gd name="T11" fmla="*/ 25 h 30"/>
                  <a:gd name="T12" fmla="*/ 31 w 34"/>
                  <a:gd name="T13" fmla="*/ 1 h 30"/>
                  <a:gd name="T14" fmla="*/ 33 w 34"/>
                  <a:gd name="T15" fmla="*/ 1 h 30"/>
                  <a:gd name="T16" fmla="*/ 34 w 34"/>
                  <a:gd name="T17" fmla="*/ 4 h 30"/>
                  <a:gd name="T18" fmla="*/ 14 w 34"/>
                  <a:gd name="T19" fmla="*/ 29 h 30"/>
                  <a:gd name="T20" fmla="*/ 13 w 34"/>
                  <a:gd name="T21" fmla="*/ 30 h 30"/>
                  <a:gd name="T22" fmla="*/ 12 w 34"/>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0">
                    <a:moveTo>
                      <a:pt x="12" y="30"/>
                    </a:moveTo>
                    <a:cubicBezTo>
                      <a:pt x="12" y="30"/>
                      <a:pt x="11" y="29"/>
                      <a:pt x="11" y="29"/>
                    </a:cubicBezTo>
                    <a:cubicBezTo>
                      <a:pt x="0" y="18"/>
                      <a:pt x="0" y="18"/>
                      <a:pt x="0" y="18"/>
                    </a:cubicBezTo>
                    <a:cubicBezTo>
                      <a:pt x="0" y="18"/>
                      <a:pt x="0" y="16"/>
                      <a:pt x="0" y="16"/>
                    </a:cubicBezTo>
                    <a:cubicBezTo>
                      <a:pt x="1" y="15"/>
                      <a:pt x="2" y="15"/>
                      <a:pt x="3" y="16"/>
                    </a:cubicBezTo>
                    <a:cubicBezTo>
                      <a:pt x="12" y="25"/>
                      <a:pt x="12" y="25"/>
                      <a:pt x="12" y="25"/>
                    </a:cubicBezTo>
                    <a:cubicBezTo>
                      <a:pt x="31" y="1"/>
                      <a:pt x="31" y="1"/>
                      <a:pt x="31" y="1"/>
                    </a:cubicBezTo>
                    <a:cubicBezTo>
                      <a:pt x="31" y="0"/>
                      <a:pt x="33" y="0"/>
                      <a:pt x="33" y="1"/>
                    </a:cubicBezTo>
                    <a:cubicBezTo>
                      <a:pt x="34" y="2"/>
                      <a:pt x="34" y="3"/>
                      <a:pt x="34" y="4"/>
                    </a:cubicBezTo>
                    <a:cubicBezTo>
                      <a:pt x="14" y="29"/>
                      <a:pt x="14" y="29"/>
                      <a:pt x="14" y="29"/>
                    </a:cubicBezTo>
                    <a:cubicBezTo>
                      <a:pt x="14" y="29"/>
                      <a:pt x="13" y="30"/>
                      <a:pt x="13" y="30"/>
                    </a:cubicBezTo>
                    <a:cubicBezTo>
                      <a:pt x="12"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Freeform 71">
                <a:extLst>
                  <a:ext uri="{FF2B5EF4-FFF2-40B4-BE49-F238E27FC236}">
                    <a16:creationId xmlns:a16="http://schemas.microsoft.com/office/drawing/2014/main" id="{3AE7E8A1-5458-4F89-88D9-A34414634D05}"/>
                  </a:ext>
                </a:extLst>
              </p:cNvPr>
              <p:cNvSpPr>
                <a:spLocks/>
              </p:cNvSpPr>
              <p:nvPr/>
            </p:nvSpPr>
            <p:spPr bwMode="auto">
              <a:xfrm>
                <a:off x="-596900" y="3748088"/>
                <a:ext cx="147638" cy="158750"/>
              </a:xfrm>
              <a:custGeom>
                <a:avLst/>
                <a:gdLst>
                  <a:gd name="T0" fmla="*/ 23 w 38"/>
                  <a:gd name="T1" fmla="*/ 41 h 41"/>
                  <a:gd name="T2" fmla="*/ 23 w 38"/>
                  <a:gd name="T3" fmla="*/ 41 h 41"/>
                  <a:gd name="T4" fmla="*/ 21 w 38"/>
                  <a:gd name="T5" fmla="*/ 40 h 41"/>
                  <a:gd name="T6" fmla="*/ 16 w 38"/>
                  <a:gd name="T7" fmla="*/ 27 h 41"/>
                  <a:gd name="T8" fmla="*/ 2 w 38"/>
                  <a:gd name="T9" fmla="*/ 29 h 41"/>
                  <a:gd name="T10" fmla="*/ 0 w 38"/>
                  <a:gd name="T11" fmla="*/ 28 h 41"/>
                  <a:gd name="T12" fmla="*/ 0 w 38"/>
                  <a:gd name="T13" fmla="*/ 26 h 41"/>
                  <a:gd name="T14" fmla="*/ 15 w 38"/>
                  <a:gd name="T15" fmla="*/ 0 h 41"/>
                  <a:gd name="T16" fmla="*/ 19 w 38"/>
                  <a:gd name="T17" fmla="*/ 2 h 41"/>
                  <a:gd name="T18" fmla="*/ 6 w 38"/>
                  <a:gd name="T19" fmla="*/ 24 h 41"/>
                  <a:gd name="T20" fmla="*/ 17 w 38"/>
                  <a:gd name="T21" fmla="*/ 22 h 41"/>
                  <a:gd name="T22" fmla="*/ 19 w 38"/>
                  <a:gd name="T23" fmla="*/ 24 h 41"/>
                  <a:gd name="T24" fmla="*/ 23 w 38"/>
                  <a:gd name="T25" fmla="*/ 34 h 41"/>
                  <a:gd name="T26" fmla="*/ 34 w 38"/>
                  <a:gd name="T27" fmla="*/ 16 h 41"/>
                  <a:gd name="T28" fmla="*/ 38 w 38"/>
                  <a:gd name="T29" fmla="*/ 18 h 41"/>
                  <a:gd name="T30" fmla="*/ 24 w 38"/>
                  <a:gd name="T31" fmla="*/ 40 h 41"/>
                  <a:gd name="T32" fmla="*/ 23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23" y="41"/>
                    </a:moveTo>
                    <a:cubicBezTo>
                      <a:pt x="23" y="41"/>
                      <a:pt x="23" y="41"/>
                      <a:pt x="23" y="41"/>
                    </a:cubicBezTo>
                    <a:cubicBezTo>
                      <a:pt x="22" y="41"/>
                      <a:pt x="21" y="40"/>
                      <a:pt x="21" y="40"/>
                    </a:cubicBezTo>
                    <a:cubicBezTo>
                      <a:pt x="16" y="27"/>
                      <a:pt x="16" y="27"/>
                      <a:pt x="16" y="27"/>
                    </a:cubicBezTo>
                    <a:cubicBezTo>
                      <a:pt x="2" y="29"/>
                      <a:pt x="2" y="29"/>
                      <a:pt x="2" y="29"/>
                    </a:cubicBezTo>
                    <a:cubicBezTo>
                      <a:pt x="2" y="29"/>
                      <a:pt x="1" y="29"/>
                      <a:pt x="0" y="28"/>
                    </a:cubicBezTo>
                    <a:cubicBezTo>
                      <a:pt x="0" y="27"/>
                      <a:pt x="0" y="27"/>
                      <a:pt x="0" y="26"/>
                    </a:cubicBezTo>
                    <a:cubicBezTo>
                      <a:pt x="15" y="0"/>
                      <a:pt x="15" y="0"/>
                      <a:pt x="15" y="0"/>
                    </a:cubicBezTo>
                    <a:cubicBezTo>
                      <a:pt x="19" y="2"/>
                      <a:pt x="19" y="2"/>
                      <a:pt x="19" y="2"/>
                    </a:cubicBezTo>
                    <a:cubicBezTo>
                      <a:pt x="6" y="24"/>
                      <a:pt x="6" y="24"/>
                      <a:pt x="6" y="24"/>
                    </a:cubicBezTo>
                    <a:cubicBezTo>
                      <a:pt x="17" y="22"/>
                      <a:pt x="17" y="22"/>
                      <a:pt x="17" y="22"/>
                    </a:cubicBezTo>
                    <a:cubicBezTo>
                      <a:pt x="18" y="22"/>
                      <a:pt x="19" y="23"/>
                      <a:pt x="19" y="24"/>
                    </a:cubicBezTo>
                    <a:cubicBezTo>
                      <a:pt x="23" y="34"/>
                      <a:pt x="23" y="34"/>
                      <a:pt x="23" y="34"/>
                    </a:cubicBezTo>
                    <a:cubicBezTo>
                      <a:pt x="34" y="16"/>
                      <a:pt x="34" y="16"/>
                      <a:pt x="34" y="16"/>
                    </a:cubicBezTo>
                    <a:cubicBezTo>
                      <a:pt x="38" y="18"/>
                      <a:pt x="38" y="18"/>
                      <a:pt x="38" y="18"/>
                    </a:cubicBezTo>
                    <a:cubicBezTo>
                      <a:pt x="24" y="40"/>
                      <a:pt x="24" y="40"/>
                      <a:pt x="24" y="40"/>
                    </a:cubicBezTo>
                    <a:cubicBezTo>
                      <a:pt x="24" y="41"/>
                      <a:pt x="23" y="41"/>
                      <a:pt x="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2">
                <a:extLst>
                  <a:ext uri="{FF2B5EF4-FFF2-40B4-BE49-F238E27FC236}">
                    <a16:creationId xmlns:a16="http://schemas.microsoft.com/office/drawing/2014/main" id="{EF12CCA8-D2C0-448B-B024-2C5985EE9224}"/>
                  </a:ext>
                </a:extLst>
              </p:cNvPr>
              <p:cNvSpPr>
                <a:spLocks/>
              </p:cNvSpPr>
              <p:nvPr/>
            </p:nvSpPr>
            <p:spPr bwMode="auto">
              <a:xfrm>
                <a:off x="-373063" y="3748088"/>
                <a:ext cx="147638" cy="158750"/>
              </a:xfrm>
              <a:custGeom>
                <a:avLst/>
                <a:gdLst>
                  <a:gd name="T0" fmla="*/ 15 w 38"/>
                  <a:gd name="T1" fmla="*/ 41 h 41"/>
                  <a:gd name="T2" fmla="*/ 14 w 38"/>
                  <a:gd name="T3" fmla="*/ 40 h 41"/>
                  <a:gd name="T4" fmla="*/ 0 w 38"/>
                  <a:gd name="T5" fmla="*/ 18 h 41"/>
                  <a:gd name="T6" fmla="*/ 4 w 38"/>
                  <a:gd name="T7" fmla="*/ 16 h 41"/>
                  <a:gd name="T8" fmla="*/ 15 w 38"/>
                  <a:gd name="T9" fmla="*/ 34 h 41"/>
                  <a:gd name="T10" fmla="*/ 19 w 38"/>
                  <a:gd name="T11" fmla="*/ 24 h 41"/>
                  <a:gd name="T12" fmla="*/ 21 w 38"/>
                  <a:gd name="T13" fmla="*/ 22 h 41"/>
                  <a:gd name="T14" fmla="*/ 32 w 38"/>
                  <a:gd name="T15" fmla="*/ 24 h 41"/>
                  <a:gd name="T16" fmla="*/ 19 w 38"/>
                  <a:gd name="T17" fmla="*/ 2 h 41"/>
                  <a:gd name="T18" fmla="*/ 23 w 38"/>
                  <a:gd name="T19" fmla="*/ 0 h 41"/>
                  <a:gd name="T20" fmla="*/ 38 w 38"/>
                  <a:gd name="T21" fmla="*/ 26 h 41"/>
                  <a:gd name="T22" fmla="*/ 38 w 38"/>
                  <a:gd name="T23" fmla="*/ 28 h 41"/>
                  <a:gd name="T24" fmla="*/ 36 w 38"/>
                  <a:gd name="T25" fmla="*/ 29 h 41"/>
                  <a:gd name="T26" fmla="*/ 22 w 38"/>
                  <a:gd name="T27" fmla="*/ 27 h 41"/>
                  <a:gd name="T28" fmla="*/ 17 w 38"/>
                  <a:gd name="T29" fmla="*/ 40 h 41"/>
                  <a:gd name="T30" fmla="*/ 15 w 38"/>
                  <a:gd name="T31" fmla="*/ 41 h 41"/>
                  <a:gd name="T32" fmla="*/ 15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15" y="41"/>
                    </a:moveTo>
                    <a:cubicBezTo>
                      <a:pt x="15" y="41"/>
                      <a:pt x="14" y="41"/>
                      <a:pt x="14" y="40"/>
                    </a:cubicBezTo>
                    <a:cubicBezTo>
                      <a:pt x="0" y="18"/>
                      <a:pt x="0" y="18"/>
                      <a:pt x="0" y="18"/>
                    </a:cubicBezTo>
                    <a:cubicBezTo>
                      <a:pt x="4" y="16"/>
                      <a:pt x="4" y="16"/>
                      <a:pt x="4" y="16"/>
                    </a:cubicBezTo>
                    <a:cubicBezTo>
                      <a:pt x="15" y="34"/>
                      <a:pt x="15" y="34"/>
                      <a:pt x="15" y="34"/>
                    </a:cubicBezTo>
                    <a:cubicBezTo>
                      <a:pt x="19" y="24"/>
                      <a:pt x="19" y="24"/>
                      <a:pt x="19" y="24"/>
                    </a:cubicBezTo>
                    <a:cubicBezTo>
                      <a:pt x="19" y="23"/>
                      <a:pt x="20" y="22"/>
                      <a:pt x="21" y="22"/>
                    </a:cubicBezTo>
                    <a:cubicBezTo>
                      <a:pt x="32" y="24"/>
                      <a:pt x="32" y="24"/>
                      <a:pt x="32" y="24"/>
                    </a:cubicBezTo>
                    <a:cubicBezTo>
                      <a:pt x="19" y="2"/>
                      <a:pt x="19" y="2"/>
                      <a:pt x="19" y="2"/>
                    </a:cubicBezTo>
                    <a:cubicBezTo>
                      <a:pt x="23" y="0"/>
                      <a:pt x="23" y="0"/>
                      <a:pt x="23" y="0"/>
                    </a:cubicBezTo>
                    <a:cubicBezTo>
                      <a:pt x="38" y="26"/>
                      <a:pt x="38" y="26"/>
                      <a:pt x="38" y="26"/>
                    </a:cubicBezTo>
                    <a:cubicBezTo>
                      <a:pt x="38" y="27"/>
                      <a:pt x="38" y="27"/>
                      <a:pt x="38" y="28"/>
                    </a:cubicBezTo>
                    <a:cubicBezTo>
                      <a:pt x="37" y="29"/>
                      <a:pt x="36" y="29"/>
                      <a:pt x="36" y="29"/>
                    </a:cubicBezTo>
                    <a:cubicBezTo>
                      <a:pt x="22" y="27"/>
                      <a:pt x="22" y="27"/>
                      <a:pt x="22" y="27"/>
                    </a:cubicBezTo>
                    <a:cubicBezTo>
                      <a:pt x="17" y="40"/>
                      <a:pt x="17" y="40"/>
                      <a:pt x="17" y="40"/>
                    </a:cubicBezTo>
                    <a:cubicBezTo>
                      <a:pt x="17" y="40"/>
                      <a:pt x="16" y="41"/>
                      <a:pt x="15" y="41"/>
                    </a:cubicBezTo>
                    <a:cubicBezTo>
                      <a:pt x="15" y="41"/>
                      <a:pt x="15" y="41"/>
                      <a:pt x="1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3">
                <a:extLst>
                  <a:ext uri="{FF2B5EF4-FFF2-40B4-BE49-F238E27FC236}">
                    <a16:creationId xmlns:a16="http://schemas.microsoft.com/office/drawing/2014/main" id="{70F860E1-2A34-477F-B583-4B12DFF61A91}"/>
                  </a:ext>
                </a:extLst>
              </p:cNvPr>
              <p:cNvSpPr>
                <a:spLocks noEditPoints="1"/>
              </p:cNvSpPr>
              <p:nvPr/>
            </p:nvSpPr>
            <p:spPr bwMode="auto">
              <a:xfrm>
                <a:off x="-558800" y="3533775"/>
                <a:ext cx="295275" cy="295275"/>
              </a:xfrm>
              <a:custGeom>
                <a:avLst/>
                <a:gdLst>
                  <a:gd name="T0" fmla="*/ 38 w 76"/>
                  <a:gd name="T1" fmla="*/ 76 h 76"/>
                  <a:gd name="T2" fmla="*/ 0 w 76"/>
                  <a:gd name="T3" fmla="*/ 38 h 76"/>
                  <a:gd name="T4" fmla="*/ 38 w 76"/>
                  <a:gd name="T5" fmla="*/ 0 h 76"/>
                  <a:gd name="T6" fmla="*/ 76 w 76"/>
                  <a:gd name="T7" fmla="*/ 38 h 76"/>
                  <a:gd name="T8" fmla="*/ 38 w 76"/>
                  <a:gd name="T9" fmla="*/ 76 h 76"/>
                  <a:gd name="T10" fmla="*/ 38 w 76"/>
                  <a:gd name="T11" fmla="*/ 4 h 76"/>
                  <a:gd name="T12" fmla="*/ 4 w 76"/>
                  <a:gd name="T13" fmla="*/ 38 h 76"/>
                  <a:gd name="T14" fmla="*/ 38 w 76"/>
                  <a:gd name="T15" fmla="*/ 72 h 76"/>
                  <a:gd name="T16" fmla="*/ 72 w 76"/>
                  <a:gd name="T17" fmla="*/ 38 h 76"/>
                  <a:gd name="T18" fmla="*/ 38 w 76"/>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76"/>
                    </a:moveTo>
                    <a:cubicBezTo>
                      <a:pt x="17" y="76"/>
                      <a:pt x="0" y="59"/>
                      <a:pt x="0" y="38"/>
                    </a:cubicBezTo>
                    <a:cubicBezTo>
                      <a:pt x="0" y="17"/>
                      <a:pt x="17" y="0"/>
                      <a:pt x="38" y="0"/>
                    </a:cubicBezTo>
                    <a:cubicBezTo>
                      <a:pt x="59" y="0"/>
                      <a:pt x="76" y="17"/>
                      <a:pt x="76" y="38"/>
                    </a:cubicBezTo>
                    <a:cubicBezTo>
                      <a:pt x="76" y="59"/>
                      <a:pt x="59" y="76"/>
                      <a:pt x="38" y="76"/>
                    </a:cubicBezTo>
                    <a:close/>
                    <a:moveTo>
                      <a:pt x="38" y="4"/>
                    </a:moveTo>
                    <a:cubicBezTo>
                      <a:pt x="19" y="4"/>
                      <a:pt x="4" y="19"/>
                      <a:pt x="4" y="38"/>
                    </a:cubicBezTo>
                    <a:cubicBezTo>
                      <a:pt x="4" y="57"/>
                      <a:pt x="19" y="72"/>
                      <a:pt x="38" y="72"/>
                    </a:cubicBezTo>
                    <a:cubicBezTo>
                      <a:pt x="57" y="72"/>
                      <a:pt x="72" y="57"/>
                      <a:pt x="72" y="38"/>
                    </a:cubicBezTo>
                    <a:cubicBezTo>
                      <a:pt x="72" y="19"/>
                      <a:pt x="57"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9" name="Group 178">
            <a:extLst>
              <a:ext uri="{FF2B5EF4-FFF2-40B4-BE49-F238E27FC236}">
                <a16:creationId xmlns:a16="http://schemas.microsoft.com/office/drawing/2014/main" id="{D910657B-369E-4D15-9BD1-CA8EA9430E95}"/>
              </a:ext>
            </a:extLst>
          </p:cNvPr>
          <p:cNvGrpSpPr/>
          <p:nvPr/>
        </p:nvGrpSpPr>
        <p:grpSpPr>
          <a:xfrm>
            <a:off x="733158" y="4332257"/>
            <a:ext cx="2089784" cy="215444"/>
            <a:chOff x="694056" y="4001583"/>
            <a:chExt cx="2089784" cy="215444"/>
          </a:xfrm>
        </p:grpSpPr>
        <p:sp>
          <p:nvSpPr>
            <p:cNvPr id="141" name="TextBox 140">
              <a:extLst>
                <a:ext uri="{FF2B5EF4-FFF2-40B4-BE49-F238E27FC236}">
                  <a16:creationId xmlns:a16="http://schemas.microsoft.com/office/drawing/2014/main" id="{4DEEBC8C-7500-493F-A4FC-FDEA58A5405D}"/>
                </a:ext>
              </a:extLst>
            </p:cNvPr>
            <p:cNvSpPr txBox="1"/>
            <p:nvPr/>
          </p:nvSpPr>
          <p:spPr>
            <a:xfrm>
              <a:off x="1022550" y="4001583"/>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Trending</a:t>
              </a:r>
            </a:p>
          </p:txBody>
        </p:sp>
        <p:grpSp>
          <p:nvGrpSpPr>
            <p:cNvPr id="73" name="Group 72">
              <a:extLst>
                <a:ext uri="{FF2B5EF4-FFF2-40B4-BE49-F238E27FC236}">
                  <a16:creationId xmlns:a16="http://schemas.microsoft.com/office/drawing/2014/main" id="{F61D7388-5C53-4C9C-A9AF-A3876EE0B79D}"/>
                </a:ext>
              </a:extLst>
            </p:cNvPr>
            <p:cNvGrpSpPr>
              <a:grpSpLocks noChangeAspect="1"/>
            </p:cNvGrpSpPr>
            <p:nvPr/>
          </p:nvGrpSpPr>
          <p:grpSpPr>
            <a:xfrm>
              <a:off x="694056" y="4012105"/>
              <a:ext cx="161311" cy="194400"/>
              <a:chOff x="-395288" y="3805238"/>
              <a:chExt cx="309563" cy="373062"/>
            </a:xfrm>
            <a:gradFill>
              <a:gsLst>
                <a:gs pos="0">
                  <a:schemeClr val="accent2"/>
                </a:gs>
                <a:gs pos="100000">
                  <a:schemeClr val="accent1"/>
                </a:gs>
              </a:gsLst>
              <a:lin ang="2700000" scaled="0"/>
            </a:gradFill>
          </p:grpSpPr>
          <p:sp>
            <p:nvSpPr>
              <p:cNvPr id="70" name="Freeform 77">
                <a:extLst>
                  <a:ext uri="{FF2B5EF4-FFF2-40B4-BE49-F238E27FC236}">
                    <a16:creationId xmlns:a16="http://schemas.microsoft.com/office/drawing/2014/main" id="{4D8069C1-27EC-4E6E-BC96-BC70BE42B7AC}"/>
                  </a:ext>
                </a:extLst>
              </p:cNvPr>
              <p:cNvSpPr>
                <a:spLocks noEditPoints="1"/>
              </p:cNvSpPr>
              <p:nvPr/>
            </p:nvSpPr>
            <p:spPr bwMode="auto">
              <a:xfrm>
                <a:off x="-395288" y="3805238"/>
                <a:ext cx="309563" cy="373062"/>
              </a:xfrm>
              <a:custGeom>
                <a:avLst/>
                <a:gdLst>
                  <a:gd name="T0" fmla="*/ 40 w 80"/>
                  <a:gd name="T1" fmla="*/ 96 h 96"/>
                  <a:gd name="T2" fmla="*/ 0 w 80"/>
                  <a:gd name="T3" fmla="*/ 58 h 96"/>
                  <a:gd name="T4" fmla="*/ 0 w 80"/>
                  <a:gd name="T5" fmla="*/ 56 h 96"/>
                  <a:gd name="T6" fmla="*/ 14 w 80"/>
                  <a:gd name="T7" fmla="*/ 25 h 96"/>
                  <a:gd name="T8" fmla="*/ 16 w 80"/>
                  <a:gd name="T9" fmla="*/ 25 h 96"/>
                  <a:gd name="T10" fmla="*/ 18 w 80"/>
                  <a:gd name="T11" fmla="*/ 26 h 96"/>
                  <a:gd name="T12" fmla="*/ 23 w 80"/>
                  <a:gd name="T13" fmla="*/ 37 h 96"/>
                  <a:gd name="T14" fmla="*/ 26 w 80"/>
                  <a:gd name="T15" fmla="*/ 22 h 96"/>
                  <a:gd name="T16" fmla="*/ 26 w 80"/>
                  <a:gd name="T17" fmla="*/ 20 h 96"/>
                  <a:gd name="T18" fmla="*/ 21 w 80"/>
                  <a:gd name="T19" fmla="*/ 4 h 96"/>
                  <a:gd name="T20" fmla="*/ 21 w 80"/>
                  <a:gd name="T21" fmla="*/ 1 h 96"/>
                  <a:gd name="T22" fmla="*/ 23 w 80"/>
                  <a:gd name="T23" fmla="*/ 1 h 96"/>
                  <a:gd name="T24" fmla="*/ 55 w 80"/>
                  <a:gd name="T25" fmla="*/ 19 h 96"/>
                  <a:gd name="T26" fmla="*/ 66 w 80"/>
                  <a:gd name="T27" fmla="*/ 49 h 96"/>
                  <a:gd name="T28" fmla="*/ 75 w 80"/>
                  <a:gd name="T29" fmla="*/ 44 h 96"/>
                  <a:gd name="T30" fmla="*/ 77 w 80"/>
                  <a:gd name="T31" fmla="*/ 43 h 96"/>
                  <a:gd name="T32" fmla="*/ 78 w 80"/>
                  <a:gd name="T33" fmla="*/ 45 h 96"/>
                  <a:gd name="T34" fmla="*/ 80 w 80"/>
                  <a:gd name="T35" fmla="*/ 56 h 96"/>
                  <a:gd name="T36" fmla="*/ 40 w 80"/>
                  <a:gd name="T37" fmla="*/ 96 h 96"/>
                  <a:gd name="T38" fmla="*/ 15 w 80"/>
                  <a:gd name="T39" fmla="*/ 30 h 96"/>
                  <a:gd name="T40" fmla="*/ 4 w 80"/>
                  <a:gd name="T41" fmla="*/ 56 h 96"/>
                  <a:gd name="T42" fmla="*/ 4 w 80"/>
                  <a:gd name="T43" fmla="*/ 58 h 96"/>
                  <a:gd name="T44" fmla="*/ 40 w 80"/>
                  <a:gd name="T45" fmla="*/ 92 h 96"/>
                  <a:gd name="T46" fmla="*/ 76 w 80"/>
                  <a:gd name="T47" fmla="*/ 56 h 96"/>
                  <a:gd name="T48" fmla="*/ 75 w 80"/>
                  <a:gd name="T49" fmla="*/ 49 h 96"/>
                  <a:gd name="T50" fmla="*/ 65 w 80"/>
                  <a:gd name="T51" fmla="*/ 54 h 96"/>
                  <a:gd name="T52" fmla="*/ 63 w 80"/>
                  <a:gd name="T53" fmla="*/ 54 h 96"/>
                  <a:gd name="T54" fmla="*/ 62 w 80"/>
                  <a:gd name="T55" fmla="*/ 52 h 96"/>
                  <a:gd name="T56" fmla="*/ 62 w 80"/>
                  <a:gd name="T57" fmla="*/ 51 h 96"/>
                  <a:gd name="T58" fmla="*/ 52 w 80"/>
                  <a:gd name="T59" fmla="*/ 22 h 96"/>
                  <a:gd name="T60" fmla="*/ 26 w 80"/>
                  <a:gd name="T61" fmla="*/ 5 h 96"/>
                  <a:gd name="T62" fmla="*/ 30 w 80"/>
                  <a:gd name="T63" fmla="*/ 20 h 96"/>
                  <a:gd name="T64" fmla="*/ 30 w 80"/>
                  <a:gd name="T65" fmla="*/ 22 h 96"/>
                  <a:gd name="T66" fmla="*/ 25 w 80"/>
                  <a:gd name="T67" fmla="*/ 42 h 96"/>
                  <a:gd name="T68" fmla="*/ 23 w 80"/>
                  <a:gd name="T69" fmla="*/ 43 h 96"/>
                  <a:gd name="T70" fmla="*/ 22 w 80"/>
                  <a:gd name="T71" fmla="*/ 42 h 96"/>
                  <a:gd name="T72" fmla="*/ 15 w 80"/>
                  <a:gd name="T73"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6">
                    <a:moveTo>
                      <a:pt x="40" y="96"/>
                    </a:moveTo>
                    <a:cubicBezTo>
                      <a:pt x="19" y="96"/>
                      <a:pt x="1" y="79"/>
                      <a:pt x="0" y="58"/>
                    </a:cubicBezTo>
                    <a:cubicBezTo>
                      <a:pt x="0" y="57"/>
                      <a:pt x="0" y="57"/>
                      <a:pt x="0" y="56"/>
                    </a:cubicBezTo>
                    <a:cubicBezTo>
                      <a:pt x="0" y="44"/>
                      <a:pt x="5" y="33"/>
                      <a:pt x="14" y="25"/>
                    </a:cubicBezTo>
                    <a:cubicBezTo>
                      <a:pt x="15" y="25"/>
                      <a:pt x="16" y="25"/>
                      <a:pt x="16" y="25"/>
                    </a:cubicBezTo>
                    <a:cubicBezTo>
                      <a:pt x="17" y="25"/>
                      <a:pt x="17" y="26"/>
                      <a:pt x="18" y="26"/>
                    </a:cubicBezTo>
                    <a:cubicBezTo>
                      <a:pt x="19" y="30"/>
                      <a:pt x="20" y="34"/>
                      <a:pt x="23" y="37"/>
                    </a:cubicBezTo>
                    <a:cubicBezTo>
                      <a:pt x="25" y="32"/>
                      <a:pt x="26" y="27"/>
                      <a:pt x="26" y="22"/>
                    </a:cubicBezTo>
                    <a:cubicBezTo>
                      <a:pt x="26" y="21"/>
                      <a:pt x="26" y="21"/>
                      <a:pt x="26" y="20"/>
                    </a:cubicBezTo>
                    <a:cubicBezTo>
                      <a:pt x="26" y="14"/>
                      <a:pt x="24" y="9"/>
                      <a:pt x="21" y="4"/>
                    </a:cubicBezTo>
                    <a:cubicBezTo>
                      <a:pt x="21" y="3"/>
                      <a:pt x="21" y="2"/>
                      <a:pt x="21" y="1"/>
                    </a:cubicBezTo>
                    <a:cubicBezTo>
                      <a:pt x="22" y="1"/>
                      <a:pt x="22" y="0"/>
                      <a:pt x="23" y="1"/>
                    </a:cubicBezTo>
                    <a:cubicBezTo>
                      <a:pt x="36" y="3"/>
                      <a:pt x="47" y="9"/>
                      <a:pt x="55" y="19"/>
                    </a:cubicBezTo>
                    <a:cubicBezTo>
                      <a:pt x="62" y="28"/>
                      <a:pt x="66" y="38"/>
                      <a:pt x="66" y="49"/>
                    </a:cubicBezTo>
                    <a:cubicBezTo>
                      <a:pt x="69" y="48"/>
                      <a:pt x="72" y="46"/>
                      <a:pt x="75" y="44"/>
                    </a:cubicBezTo>
                    <a:cubicBezTo>
                      <a:pt x="76" y="43"/>
                      <a:pt x="76" y="43"/>
                      <a:pt x="77" y="43"/>
                    </a:cubicBezTo>
                    <a:cubicBezTo>
                      <a:pt x="78" y="43"/>
                      <a:pt x="78" y="44"/>
                      <a:pt x="78" y="45"/>
                    </a:cubicBezTo>
                    <a:cubicBezTo>
                      <a:pt x="79" y="48"/>
                      <a:pt x="80" y="52"/>
                      <a:pt x="80" y="56"/>
                    </a:cubicBezTo>
                    <a:cubicBezTo>
                      <a:pt x="80" y="78"/>
                      <a:pt x="62" y="96"/>
                      <a:pt x="40" y="96"/>
                    </a:cubicBezTo>
                    <a:close/>
                    <a:moveTo>
                      <a:pt x="15" y="30"/>
                    </a:moveTo>
                    <a:cubicBezTo>
                      <a:pt x="8" y="37"/>
                      <a:pt x="4" y="46"/>
                      <a:pt x="4" y="56"/>
                    </a:cubicBezTo>
                    <a:cubicBezTo>
                      <a:pt x="4" y="57"/>
                      <a:pt x="4" y="57"/>
                      <a:pt x="4" y="58"/>
                    </a:cubicBezTo>
                    <a:cubicBezTo>
                      <a:pt x="5" y="77"/>
                      <a:pt x="21" y="92"/>
                      <a:pt x="40" y="92"/>
                    </a:cubicBezTo>
                    <a:cubicBezTo>
                      <a:pt x="60" y="92"/>
                      <a:pt x="76" y="76"/>
                      <a:pt x="76" y="56"/>
                    </a:cubicBezTo>
                    <a:cubicBezTo>
                      <a:pt x="76" y="53"/>
                      <a:pt x="76" y="51"/>
                      <a:pt x="75" y="49"/>
                    </a:cubicBezTo>
                    <a:cubicBezTo>
                      <a:pt x="72" y="51"/>
                      <a:pt x="68" y="53"/>
                      <a:pt x="65" y="54"/>
                    </a:cubicBezTo>
                    <a:cubicBezTo>
                      <a:pt x="64" y="54"/>
                      <a:pt x="63" y="54"/>
                      <a:pt x="63" y="54"/>
                    </a:cubicBezTo>
                    <a:cubicBezTo>
                      <a:pt x="62" y="53"/>
                      <a:pt x="62" y="53"/>
                      <a:pt x="62" y="52"/>
                    </a:cubicBezTo>
                    <a:cubicBezTo>
                      <a:pt x="62" y="52"/>
                      <a:pt x="62" y="51"/>
                      <a:pt x="62" y="51"/>
                    </a:cubicBezTo>
                    <a:cubicBezTo>
                      <a:pt x="62" y="40"/>
                      <a:pt x="58" y="30"/>
                      <a:pt x="52" y="22"/>
                    </a:cubicBezTo>
                    <a:cubicBezTo>
                      <a:pt x="45" y="14"/>
                      <a:pt x="36" y="8"/>
                      <a:pt x="26" y="5"/>
                    </a:cubicBezTo>
                    <a:cubicBezTo>
                      <a:pt x="28" y="10"/>
                      <a:pt x="30" y="15"/>
                      <a:pt x="30" y="20"/>
                    </a:cubicBezTo>
                    <a:cubicBezTo>
                      <a:pt x="30" y="21"/>
                      <a:pt x="30" y="21"/>
                      <a:pt x="30" y="22"/>
                    </a:cubicBezTo>
                    <a:cubicBezTo>
                      <a:pt x="30" y="29"/>
                      <a:pt x="28" y="36"/>
                      <a:pt x="25" y="42"/>
                    </a:cubicBezTo>
                    <a:cubicBezTo>
                      <a:pt x="25" y="42"/>
                      <a:pt x="24" y="43"/>
                      <a:pt x="23" y="43"/>
                    </a:cubicBezTo>
                    <a:cubicBezTo>
                      <a:pt x="23" y="43"/>
                      <a:pt x="22" y="42"/>
                      <a:pt x="22" y="42"/>
                    </a:cubicBezTo>
                    <a:cubicBezTo>
                      <a:pt x="19" y="39"/>
                      <a:pt x="16" y="35"/>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8">
                <a:extLst>
                  <a:ext uri="{FF2B5EF4-FFF2-40B4-BE49-F238E27FC236}">
                    <a16:creationId xmlns:a16="http://schemas.microsoft.com/office/drawing/2014/main" id="{FD842128-F9F4-48DA-8420-FD9B4F556008}"/>
                  </a:ext>
                </a:extLst>
              </p:cNvPr>
              <p:cNvSpPr>
                <a:spLocks noEditPoints="1"/>
              </p:cNvSpPr>
              <p:nvPr/>
            </p:nvSpPr>
            <p:spPr bwMode="auto">
              <a:xfrm>
                <a:off x="-311150" y="3987800"/>
                <a:ext cx="141288" cy="190500"/>
              </a:xfrm>
              <a:custGeom>
                <a:avLst/>
                <a:gdLst>
                  <a:gd name="T0" fmla="*/ 18 w 36"/>
                  <a:gd name="T1" fmla="*/ 49 h 49"/>
                  <a:gd name="T2" fmla="*/ 0 w 36"/>
                  <a:gd name="T3" fmla="*/ 31 h 49"/>
                  <a:gd name="T4" fmla="*/ 24 w 36"/>
                  <a:gd name="T5" fmla="*/ 0 h 49"/>
                  <a:gd name="T6" fmla="*/ 26 w 36"/>
                  <a:gd name="T7" fmla="*/ 1 h 49"/>
                  <a:gd name="T8" fmla="*/ 26 w 36"/>
                  <a:gd name="T9" fmla="*/ 3 h 49"/>
                  <a:gd name="T10" fmla="*/ 21 w 36"/>
                  <a:gd name="T11" fmla="*/ 19 h 49"/>
                  <a:gd name="T12" fmla="*/ 23 w 36"/>
                  <a:gd name="T13" fmla="*/ 16 h 49"/>
                  <a:gd name="T14" fmla="*/ 24 w 36"/>
                  <a:gd name="T15" fmla="*/ 14 h 49"/>
                  <a:gd name="T16" fmla="*/ 25 w 36"/>
                  <a:gd name="T17" fmla="*/ 14 h 49"/>
                  <a:gd name="T18" fmla="*/ 36 w 36"/>
                  <a:gd name="T19" fmla="*/ 31 h 49"/>
                  <a:gd name="T20" fmla="*/ 18 w 36"/>
                  <a:gd name="T21" fmla="*/ 49 h 49"/>
                  <a:gd name="T22" fmla="*/ 18 w 36"/>
                  <a:gd name="T23" fmla="*/ 6 h 49"/>
                  <a:gd name="T24" fmla="*/ 4 w 36"/>
                  <a:gd name="T25" fmla="*/ 31 h 49"/>
                  <a:gd name="T26" fmla="*/ 18 w 36"/>
                  <a:gd name="T27" fmla="*/ 45 h 49"/>
                  <a:gd name="T28" fmla="*/ 32 w 36"/>
                  <a:gd name="T29" fmla="*/ 31 h 49"/>
                  <a:gd name="T30" fmla="*/ 26 w 36"/>
                  <a:gd name="T31" fmla="*/ 19 h 49"/>
                  <a:gd name="T32" fmla="*/ 22 w 36"/>
                  <a:gd name="T33" fmla="*/ 24 h 49"/>
                  <a:gd name="T34" fmla="*/ 20 w 36"/>
                  <a:gd name="T35" fmla="*/ 24 h 49"/>
                  <a:gd name="T36" fmla="*/ 19 w 36"/>
                  <a:gd name="T37" fmla="*/ 23 h 49"/>
                  <a:gd name="T38" fmla="*/ 18 w 36"/>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49">
                    <a:moveTo>
                      <a:pt x="18" y="49"/>
                    </a:moveTo>
                    <a:cubicBezTo>
                      <a:pt x="8" y="49"/>
                      <a:pt x="0" y="41"/>
                      <a:pt x="0" y="31"/>
                    </a:cubicBezTo>
                    <a:cubicBezTo>
                      <a:pt x="0" y="16"/>
                      <a:pt x="10" y="3"/>
                      <a:pt x="24" y="0"/>
                    </a:cubicBezTo>
                    <a:cubicBezTo>
                      <a:pt x="25" y="0"/>
                      <a:pt x="26" y="0"/>
                      <a:pt x="26" y="1"/>
                    </a:cubicBezTo>
                    <a:cubicBezTo>
                      <a:pt x="27" y="2"/>
                      <a:pt x="27" y="3"/>
                      <a:pt x="26" y="3"/>
                    </a:cubicBezTo>
                    <a:cubicBezTo>
                      <a:pt x="20" y="7"/>
                      <a:pt x="20" y="15"/>
                      <a:pt x="21" y="19"/>
                    </a:cubicBezTo>
                    <a:cubicBezTo>
                      <a:pt x="22" y="18"/>
                      <a:pt x="23" y="17"/>
                      <a:pt x="23" y="16"/>
                    </a:cubicBezTo>
                    <a:cubicBezTo>
                      <a:pt x="23" y="15"/>
                      <a:pt x="23" y="15"/>
                      <a:pt x="24" y="14"/>
                    </a:cubicBezTo>
                    <a:cubicBezTo>
                      <a:pt x="24" y="14"/>
                      <a:pt x="25" y="14"/>
                      <a:pt x="25" y="14"/>
                    </a:cubicBezTo>
                    <a:cubicBezTo>
                      <a:pt x="32" y="17"/>
                      <a:pt x="36" y="23"/>
                      <a:pt x="36" y="31"/>
                    </a:cubicBezTo>
                    <a:cubicBezTo>
                      <a:pt x="36" y="41"/>
                      <a:pt x="28" y="49"/>
                      <a:pt x="18" y="49"/>
                    </a:cubicBezTo>
                    <a:close/>
                    <a:moveTo>
                      <a:pt x="18" y="6"/>
                    </a:moveTo>
                    <a:cubicBezTo>
                      <a:pt x="10" y="11"/>
                      <a:pt x="4" y="20"/>
                      <a:pt x="4" y="31"/>
                    </a:cubicBezTo>
                    <a:cubicBezTo>
                      <a:pt x="4" y="39"/>
                      <a:pt x="10" y="45"/>
                      <a:pt x="18" y="45"/>
                    </a:cubicBezTo>
                    <a:cubicBezTo>
                      <a:pt x="26" y="45"/>
                      <a:pt x="32" y="39"/>
                      <a:pt x="32" y="31"/>
                    </a:cubicBezTo>
                    <a:cubicBezTo>
                      <a:pt x="32" y="27"/>
                      <a:pt x="31" y="22"/>
                      <a:pt x="26" y="19"/>
                    </a:cubicBezTo>
                    <a:cubicBezTo>
                      <a:pt x="25" y="21"/>
                      <a:pt x="23" y="23"/>
                      <a:pt x="22" y="24"/>
                    </a:cubicBezTo>
                    <a:cubicBezTo>
                      <a:pt x="21" y="24"/>
                      <a:pt x="21" y="24"/>
                      <a:pt x="20" y="24"/>
                    </a:cubicBezTo>
                    <a:cubicBezTo>
                      <a:pt x="20" y="24"/>
                      <a:pt x="19" y="24"/>
                      <a:pt x="19" y="23"/>
                    </a:cubicBezTo>
                    <a:cubicBezTo>
                      <a:pt x="16" y="19"/>
                      <a:pt x="16" y="12"/>
                      <a:pt x="1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80" name="Group 179">
            <a:extLst>
              <a:ext uri="{FF2B5EF4-FFF2-40B4-BE49-F238E27FC236}">
                <a16:creationId xmlns:a16="http://schemas.microsoft.com/office/drawing/2014/main" id="{402E847D-3311-42A2-95D0-B52451098952}"/>
              </a:ext>
            </a:extLst>
          </p:cNvPr>
          <p:cNvGrpSpPr/>
          <p:nvPr/>
        </p:nvGrpSpPr>
        <p:grpSpPr>
          <a:xfrm>
            <a:off x="716613" y="4834749"/>
            <a:ext cx="2106329" cy="215444"/>
            <a:chOff x="677511" y="4485188"/>
            <a:chExt cx="2106329" cy="215444"/>
          </a:xfrm>
        </p:grpSpPr>
        <p:sp>
          <p:nvSpPr>
            <p:cNvPr id="153" name="TextBox 152">
              <a:extLst>
                <a:ext uri="{FF2B5EF4-FFF2-40B4-BE49-F238E27FC236}">
                  <a16:creationId xmlns:a16="http://schemas.microsoft.com/office/drawing/2014/main" id="{454FF9A8-3A3A-4AD4-BDAC-F54FE61CC697}"/>
                </a:ext>
              </a:extLst>
            </p:cNvPr>
            <p:cNvSpPr txBox="1"/>
            <p:nvPr/>
          </p:nvSpPr>
          <p:spPr>
            <a:xfrm>
              <a:off x="1022550" y="4485188"/>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Help</a:t>
              </a:r>
            </a:p>
          </p:txBody>
        </p:sp>
        <p:grpSp>
          <p:nvGrpSpPr>
            <p:cNvPr id="80" name="Group 79">
              <a:extLst>
                <a:ext uri="{FF2B5EF4-FFF2-40B4-BE49-F238E27FC236}">
                  <a16:creationId xmlns:a16="http://schemas.microsoft.com/office/drawing/2014/main" id="{90990404-4453-4681-9B77-AC011C053C57}"/>
                </a:ext>
              </a:extLst>
            </p:cNvPr>
            <p:cNvGrpSpPr>
              <a:grpSpLocks noChangeAspect="1"/>
            </p:cNvGrpSpPr>
            <p:nvPr/>
          </p:nvGrpSpPr>
          <p:grpSpPr>
            <a:xfrm>
              <a:off x="677511" y="4495710"/>
              <a:ext cx="194400" cy="194400"/>
              <a:chOff x="-774700" y="4160838"/>
              <a:chExt cx="357187" cy="357187"/>
            </a:xfrm>
            <a:gradFill>
              <a:gsLst>
                <a:gs pos="0">
                  <a:schemeClr val="accent2"/>
                </a:gs>
                <a:gs pos="100000">
                  <a:schemeClr val="accent1"/>
                </a:gs>
              </a:gsLst>
              <a:lin ang="2700000" scaled="0"/>
            </a:gradFill>
          </p:grpSpPr>
          <p:sp>
            <p:nvSpPr>
              <p:cNvPr id="77" name="Freeform 82">
                <a:extLst>
                  <a:ext uri="{FF2B5EF4-FFF2-40B4-BE49-F238E27FC236}">
                    <a16:creationId xmlns:a16="http://schemas.microsoft.com/office/drawing/2014/main" id="{CB5B57D4-D4AF-43AE-A416-78935C60FDC5}"/>
                  </a:ext>
                </a:extLst>
              </p:cNvPr>
              <p:cNvSpPr>
                <a:spLocks noEditPoints="1"/>
              </p:cNvSpPr>
              <p:nvPr/>
            </p:nvSpPr>
            <p:spPr bwMode="auto">
              <a:xfrm>
                <a:off x="-774700" y="4160838"/>
                <a:ext cx="357187" cy="357187"/>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4 h 92"/>
                  <a:gd name="T12" fmla="*/ 4 w 92"/>
                  <a:gd name="T13" fmla="*/ 46 h 92"/>
                  <a:gd name="T14" fmla="*/ 46 w 92"/>
                  <a:gd name="T15" fmla="*/ 88 h 92"/>
                  <a:gd name="T16" fmla="*/ 88 w 92"/>
                  <a:gd name="T17" fmla="*/ 46 h 92"/>
                  <a:gd name="T18" fmla="*/ 46 w 92"/>
                  <a:gd name="T19"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4"/>
                    </a:moveTo>
                    <a:cubicBezTo>
                      <a:pt x="23" y="4"/>
                      <a:pt x="4" y="23"/>
                      <a:pt x="4" y="46"/>
                    </a:cubicBezTo>
                    <a:cubicBezTo>
                      <a:pt x="4" y="69"/>
                      <a:pt x="23" y="88"/>
                      <a:pt x="46" y="88"/>
                    </a:cubicBezTo>
                    <a:cubicBezTo>
                      <a:pt x="69" y="88"/>
                      <a:pt x="88" y="69"/>
                      <a:pt x="88" y="46"/>
                    </a:cubicBezTo>
                    <a:cubicBezTo>
                      <a:pt x="88" y="23"/>
                      <a:pt x="69"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3">
                <a:extLst>
                  <a:ext uri="{FF2B5EF4-FFF2-40B4-BE49-F238E27FC236}">
                    <a16:creationId xmlns:a16="http://schemas.microsoft.com/office/drawing/2014/main" id="{85A23CFC-4F02-4BA9-8659-73F1ECDCE813}"/>
                  </a:ext>
                </a:extLst>
              </p:cNvPr>
              <p:cNvSpPr>
                <a:spLocks/>
              </p:cNvSpPr>
              <p:nvPr/>
            </p:nvSpPr>
            <p:spPr bwMode="auto">
              <a:xfrm>
                <a:off x="-650875" y="4246563"/>
                <a:ext cx="109537" cy="155575"/>
              </a:xfrm>
              <a:custGeom>
                <a:avLst/>
                <a:gdLst>
                  <a:gd name="T0" fmla="*/ 14 w 28"/>
                  <a:gd name="T1" fmla="*/ 40 h 40"/>
                  <a:gd name="T2" fmla="*/ 12 w 28"/>
                  <a:gd name="T3" fmla="*/ 38 h 40"/>
                  <a:gd name="T4" fmla="*/ 12 w 28"/>
                  <a:gd name="T5" fmla="*/ 26 h 40"/>
                  <a:gd name="T6" fmla="*/ 14 w 28"/>
                  <a:gd name="T7" fmla="*/ 24 h 40"/>
                  <a:gd name="T8" fmla="*/ 24 w 28"/>
                  <a:gd name="T9" fmla="*/ 14 h 40"/>
                  <a:gd name="T10" fmla="*/ 14 w 28"/>
                  <a:gd name="T11" fmla="*/ 4 h 40"/>
                  <a:gd name="T12" fmla="*/ 4 w 28"/>
                  <a:gd name="T13" fmla="*/ 14 h 40"/>
                  <a:gd name="T14" fmla="*/ 2 w 28"/>
                  <a:gd name="T15" fmla="*/ 16 h 40"/>
                  <a:gd name="T16" fmla="*/ 0 w 28"/>
                  <a:gd name="T17" fmla="*/ 14 h 40"/>
                  <a:gd name="T18" fmla="*/ 14 w 28"/>
                  <a:gd name="T19" fmla="*/ 0 h 40"/>
                  <a:gd name="T20" fmla="*/ 28 w 28"/>
                  <a:gd name="T21" fmla="*/ 14 h 40"/>
                  <a:gd name="T22" fmla="*/ 16 w 28"/>
                  <a:gd name="T23" fmla="*/ 28 h 40"/>
                  <a:gd name="T24" fmla="*/ 16 w 28"/>
                  <a:gd name="T25" fmla="*/ 38 h 40"/>
                  <a:gd name="T26" fmla="*/ 14 w 28"/>
                  <a:gd name="T2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0">
                    <a:moveTo>
                      <a:pt x="14" y="40"/>
                    </a:moveTo>
                    <a:cubicBezTo>
                      <a:pt x="13" y="40"/>
                      <a:pt x="12" y="39"/>
                      <a:pt x="12" y="38"/>
                    </a:cubicBezTo>
                    <a:cubicBezTo>
                      <a:pt x="12" y="26"/>
                      <a:pt x="12" y="26"/>
                      <a:pt x="12" y="26"/>
                    </a:cubicBezTo>
                    <a:cubicBezTo>
                      <a:pt x="12" y="25"/>
                      <a:pt x="13" y="24"/>
                      <a:pt x="14" y="24"/>
                    </a:cubicBezTo>
                    <a:cubicBezTo>
                      <a:pt x="20" y="24"/>
                      <a:pt x="24" y="20"/>
                      <a:pt x="24" y="14"/>
                    </a:cubicBezTo>
                    <a:cubicBezTo>
                      <a:pt x="24" y="8"/>
                      <a:pt x="20" y="4"/>
                      <a:pt x="14" y="4"/>
                    </a:cubicBezTo>
                    <a:cubicBezTo>
                      <a:pt x="8" y="4"/>
                      <a:pt x="4" y="8"/>
                      <a:pt x="4" y="14"/>
                    </a:cubicBezTo>
                    <a:cubicBezTo>
                      <a:pt x="4" y="15"/>
                      <a:pt x="3" y="16"/>
                      <a:pt x="2" y="16"/>
                    </a:cubicBezTo>
                    <a:cubicBezTo>
                      <a:pt x="1" y="16"/>
                      <a:pt x="0" y="15"/>
                      <a:pt x="0" y="14"/>
                    </a:cubicBezTo>
                    <a:cubicBezTo>
                      <a:pt x="0" y="6"/>
                      <a:pt x="6" y="0"/>
                      <a:pt x="14" y="0"/>
                    </a:cubicBezTo>
                    <a:cubicBezTo>
                      <a:pt x="22" y="0"/>
                      <a:pt x="28" y="6"/>
                      <a:pt x="28" y="14"/>
                    </a:cubicBezTo>
                    <a:cubicBezTo>
                      <a:pt x="28" y="21"/>
                      <a:pt x="23" y="27"/>
                      <a:pt x="16" y="28"/>
                    </a:cubicBezTo>
                    <a:cubicBezTo>
                      <a:pt x="16" y="38"/>
                      <a:pt x="16" y="38"/>
                      <a:pt x="16" y="38"/>
                    </a:cubicBezTo>
                    <a:cubicBezTo>
                      <a:pt x="16" y="39"/>
                      <a:pt x="15" y="40"/>
                      <a:pt x="1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84">
                <a:extLst>
                  <a:ext uri="{FF2B5EF4-FFF2-40B4-BE49-F238E27FC236}">
                    <a16:creationId xmlns:a16="http://schemas.microsoft.com/office/drawing/2014/main" id="{7E1D8B11-73DD-4CE1-BCB3-ECC4484250F2}"/>
                  </a:ext>
                </a:extLst>
              </p:cNvPr>
              <p:cNvSpPr>
                <a:spLocks noChangeArrowheads="1"/>
              </p:cNvSpPr>
              <p:nvPr/>
            </p:nvSpPr>
            <p:spPr bwMode="auto">
              <a:xfrm>
                <a:off x="-611188" y="4416425"/>
                <a:ext cx="30162"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81" name="Group 180">
            <a:extLst>
              <a:ext uri="{FF2B5EF4-FFF2-40B4-BE49-F238E27FC236}">
                <a16:creationId xmlns:a16="http://schemas.microsoft.com/office/drawing/2014/main" id="{DBBF0E5F-2747-42A3-9FC7-8191EE2E535D}"/>
              </a:ext>
            </a:extLst>
          </p:cNvPr>
          <p:cNvGrpSpPr/>
          <p:nvPr/>
        </p:nvGrpSpPr>
        <p:grpSpPr>
          <a:xfrm>
            <a:off x="729187" y="5337238"/>
            <a:ext cx="2093755" cy="215444"/>
            <a:chOff x="690085" y="4968796"/>
            <a:chExt cx="2093755" cy="215444"/>
          </a:xfrm>
        </p:grpSpPr>
        <p:sp>
          <p:nvSpPr>
            <p:cNvPr id="165" name="TextBox 164">
              <a:extLst>
                <a:ext uri="{FF2B5EF4-FFF2-40B4-BE49-F238E27FC236}">
                  <a16:creationId xmlns:a16="http://schemas.microsoft.com/office/drawing/2014/main" id="{04C2DBCB-15D3-4363-A92F-E1A509676B5A}"/>
                </a:ext>
              </a:extLst>
            </p:cNvPr>
            <p:cNvSpPr txBox="1"/>
            <p:nvPr/>
          </p:nvSpPr>
          <p:spPr>
            <a:xfrm>
              <a:off x="1022550" y="4968796"/>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End Note</a:t>
              </a:r>
            </a:p>
          </p:txBody>
        </p:sp>
        <p:grpSp>
          <p:nvGrpSpPr>
            <p:cNvPr id="89" name="Group 88">
              <a:extLst>
                <a:ext uri="{FF2B5EF4-FFF2-40B4-BE49-F238E27FC236}">
                  <a16:creationId xmlns:a16="http://schemas.microsoft.com/office/drawing/2014/main" id="{044CBBF4-751B-4A07-9B95-67CEA879676C}"/>
                </a:ext>
              </a:extLst>
            </p:cNvPr>
            <p:cNvGrpSpPr>
              <a:grpSpLocks noChangeAspect="1"/>
            </p:cNvGrpSpPr>
            <p:nvPr/>
          </p:nvGrpSpPr>
          <p:grpSpPr>
            <a:xfrm>
              <a:off x="690085" y="4969598"/>
              <a:ext cx="169252" cy="213840"/>
              <a:chOff x="-536575" y="4772025"/>
              <a:chExt cx="295274" cy="373063"/>
            </a:xfrm>
            <a:gradFill>
              <a:gsLst>
                <a:gs pos="0">
                  <a:schemeClr val="accent2"/>
                </a:gs>
                <a:gs pos="100000">
                  <a:schemeClr val="accent1"/>
                </a:gs>
              </a:gsLst>
              <a:lin ang="2700000" scaled="0"/>
            </a:gradFill>
          </p:grpSpPr>
          <p:sp>
            <p:nvSpPr>
              <p:cNvPr id="84" name="Freeform 88">
                <a:extLst>
                  <a:ext uri="{FF2B5EF4-FFF2-40B4-BE49-F238E27FC236}">
                    <a16:creationId xmlns:a16="http://schemas.microsoft.com/office/drawing/2014/main" id="{98961F3B-AD5C-47A1-8157-117BE0BCF99F}"/>
                  </a:ext>
                </a:extLst>
              </p:cNvPr>
              <p:cNvSpPr>
                <a:spLocks noEditPoints="1"/>
              </p:cNvSpPr>
              <p:nvPr/>
            </p:nvSpPr>
            <p:spPr bwMode="auto">
              <a:xfrm>
                <a:off x="-506413" y="4787900"/>
                <a:ext cx="265112" cy="247650"/>
              </a:xfrm>
              <a:custGeom>
                <a:avLst/>
                <a:gdLst>
                  <a:gd name="T0" fmla="*/ 66 w 68"/>
                  <a:gd name="T1" fmla="*/ 64 h 64"/>
                  <a:gd name="T2" fmla="*/ 14 w 68"/>
                  <a:gd name="T3" fmla="*/ 64 h 64"/>
                  <a:gd name="T4" fmla="*/ 12 w 68"/>
                  <a:gd name="T5" fmla="*/ 62 h 64"/>
                  <a:gd name="T6" fmla="*/ 19 w 68"/>
                  <a:gd name="T7" fmla="*/ 52 h 64"/>
                  <a:gd name="T8" fmla="*/ 2 w 68"/>
                  <a:gd name="T9" fmla="*/ 52 h 64"/>
                  <a:gd name="T10" fmla="*/ 0 w 68"/>
                  <a:gd name="T11" fmla="*/ 50 h 64"/>
                  <a:gd name="T12" fmla="*/ 0 w 68"/>
                  <a:gd name="T13" fmla="*/ 2 h 64"/>
                  <a:gd name="T14" fmla="*/ 2 w 68"/>
                  <a:gd name="T15" fmla="*/ 0 h 64"/>
                  <a:gd name="T16" fmla="*/ 30 w 68"/>
                  <a:gd name="T17" fmla="*/ 0 h 64"/>
                  <a:gd name="T18" fmla="*/ 32 w 68"/>
                  <a:gd name="T19" fmla="*/ 2 h 64"/>
                  <a:gd name="T20" fmla="*/ 32 w 68"/>
                  <a:gd name="T21" fmla="*/ 12 h 64"/>
                  <a:gd name="T22" fmla="*/ 66 w 68"/>
                  <a:gd name="T23" fmla="*/ 12 h 64"/>
                  <a:gd name="T24" fmla="*/ 68 w 68"/>
                  <a:gd name="T25" fmla="*/ 14 h 64"/>
                  <a:gd name="T26" fmla="*/ 68 w 68"/>
                  <a:gd name="T27" fmla="*/ 62 h 64"/>
                  <a:gd name="T28" fmla="*/ 66 w 68"/>
                  <a:gd name="T29" fmla="*/ 64 h 64"/>
                  <a:gd name="T30" fmla="*/ 16 w 68"/>
                  <a:gd name="T31" fmla="*/ 60 h 64"/>
                  <a:gd name="T32" fmla="*/ 64 w 68"/>
                  <a:gd name="T33" fmla="*/ 60 h 64"/>
                  <a:gd name="T34" fmla="*/ 64 w 68"/>
                  <a:gd name="T35" fmla="*/ 16 h 64"/>
                  <a:gd name="T36" fmla="*/ 30 w 68"/>
                  <a:gd name="T37" fmla="*/ 16 h 64"/>
                  <a:gd name="T38" fmla="*/ 28 w 68"/>
                  <a:gd name="T39" fmla="*/ 14 h 64"/>
                  <a:gd name="T40" fmla="*/ 28 w 68"/>
                  <a:gd name="T41" fmla="*/ 4 h 64"/>
                  <a:gd name="T42" fmla="*/ 4 w 68"/>
                  <a:gd name="T43" fmla="*/ 4 h 64"/>
                  <a:gd name="T44" fmla="*/ 4 w 68"/>
                  <a:gd name="T45" fmla="*/ 48 h 64"/>
                  <a:gd name="T46" fmla="*/ 30 w 68"/>
                  <a:gd name="T47" fmla="*/ 48 h 64"/>
                  <a:gd name="T48" fmla="*/ 32 w 68"/>
                  <a:gd name="T49" fmla="*/ 50 h 64"/>
                  <a:gd name="T50" fmla="*/ 30 w 68"/>
                  <a:gd name="T51" fmla="*/ 52 h 64"/>
                  <a:gd name="T52" fmla="*/ 16 w 68"/>
                  <a:gd name="T5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64">
                    <a:moveTo>
                      <a:pt x="66" y="64"/>
                    </a:moveTo>
                    <a:cubicBezTo>
                      <a:pt x="14" y="64"/>
                      <a:pt x="14" y="64"/>
                      <a:pt x="14" y="64"/>
                    </a:cubicBezTo>
                    <a:cubicBezTo>
                      <a:pt x="13" y="64"/>
                      <a:pt x="12" y="63"/>
                      <a:pt x="12" y="62"/>
                    </a:cubicBezTo>
                    <a:cubicBezTo>
                      <a:pt x="12" y="57"/>
                      <a:pt x="15" y="54"/>
                      <a:pt x="19" y="52"/>
                    </a:cubicBezTo>
                    <a:cubicBezTo>
                      <a:pt x="2" y="52"/>
                      <a:pt x="2" y="52"/>
                      <a:pt x="2" y="52"/>
                    </a:cubicBezTo>
                    <a:cubicBezTo>
                      <a:pt x="1" y="52"/>
                      <a:pt x="0" y="51"/>
                      <a:pt x="0" y="50"/>
                    </a:cubicBezTo>
                    <a:cubicBezTo>
                      <a:pt x="0" y="2"/>
                      <a:pt x="0" y="2"/>
                      <a:pt x="0" y="2"/>
                    </a:cubicBezTo>
                    <a:cubicBezTo>
                      <a:pt x="0" y="1"/>
                      <a:pt x="1" y="0"/>
                      <a:pt x="2" y="0"/>
                    </a:cubicBezTo>
                    <a:cubicBezTo>
                      <a:pt x="30" y="0"/>
                      <a:pt x="30" y="0"/>
                      <a:pt x="30" y="0"/>
                    </a:cubicBezTo>
                    <a:cubicBezTo>
                      <a:pt x="31" y="0"/>
                      <a:pt x="32" y="1"/>
                      <a:pt x="32" y="2"/>
                    </a:cubicBezTo>
                    <a:cubicBezTo>
                      <a:pt x="32" y="12"/>
                      <a:pt x="32" y="12"/>
                      <a:pt x="32" y="12"/>
                    </a:cubicBezTo>
                    <a:cubicBezTo>
                      <a:pt x="66" y="12"/>
                      <a:pt x="66" y="12"/>
                      <a:pt x="66" y="12"/>
                    </a:cubicBezTo>
                    <a:cubicBezTo>
                      <a:pt x="67" y="12"/>
                      <a:pt x="68" y="13"/>
                      <a:pt x="68" y="14"/>
                    </a:cubicBezTo>
                    <a:cubicBezTo>
                      <a:pt x="68" y="62"/>
                      <a:pt x="68" y="62"/>
                      <a:pt x="68" y="62"/>
                    </a:cubicBezTo>
                    <a:cubicBezTo>
                      <a:pt x="68" y="63"/>
                      <a:pt x="67" y="64"/>
                      <a:pt x="66" y="64"/>
                    </a:cubicBezTo>
                    <a:close/>
                    <a:moveTo>
                      <a:pt x="16" y="60"/>
                    </a:moveTo>
                    <a:cubicBezTo>
                      <a:pt x="64" y="60"/>
                      <a:pt x="64" y="60"/>
                      <a:pt x="64" y="60"/>
                    </a:cubicBezTo>
                    <a:cubicBezTo>
                      <a:pt x="64" y="16"/>
                      <a:pt x="64" y="16"/>
                      <a:pt x="64" y="16"/>
                    </a:cubicBezTo>
                    <a:cubicBezTo>
                      <a:pt x="30" y="16"/>
                      <a:pt x="30" y="16"/>
                      <a:pt x="30" y="16"/>
                    </a:cubicBezTo>
                    <a:cubicBezTo>
                      <a:pt x="29" y="16"/>
                      <a:pt x="28" y="15"/>
                      <a:pt x="28" y="14"/>
                    </a:cubicBezTo>
                    <a:cubicBezTo>
                      <a:pt x="28" y="4"/>
                      <a:pt x="28" y="4"/>
                      <a:pt x="28" y="4"/>
                    </a:cubicBezTo>
                    <a:cubicBezTo>
                      <a:pt x="4" y="4"/>
                      <a:pt x="4" y="4"/>
                      <a:pt x="4" y="4"/>
                    </a:cubicBezTo>
                    <a:cubicBezTo>
                      <a:pt x="4" y="48"/>
                      <a:pt x="4" y="48"/>
                      <a:pt x="4" y="48"/>
                    </a:cubicBezTo>
                    <a:cubicBezTo>
                      <a:pt x="30" y="48"/>
                      <a:pt x="30" y="48"/>
                      <a:pt x="30" y="48"/>
                    </a:cubicBezTo>
                    <a:cubicBezTo>
                      <a:pt x="31" y="48"/>
                      <a:pt x="32" y="49"/>
                      <a:pt x="32" y="50"/>
                    </a:cubicBezTo>
                    <a:cubicBezTo>
                      <a:pt x="32" y="51"/>
                      <a:pt x="31" y="52"/>
                      <a:pt x="30" y="52"/>
                    </a:cubicBezTo>
                    <a:cubicBezTo>
                      <a:pt x="27" y="53"/>
                      <a:pt x="18" y="55"/>
                      <a:pt x="1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9">
                <a:extLst>
                  <a:ext uri="{FF2B5EF4-FFF2-40B4-BE49-F238E27FC236}">
                    <a16:creationId xmlns:a16="http://schemas.microsoft.com/office/drawing/2014/main" id="{1A46E264-8C84-4E78-B38E-A1D84F88F343}"/>
                  </a:ext>
                </a:extLst>
              </p:cNvPr>
              <p:cNvSpPr>
                <a:spLocks/>
              </p:cNvSpPr>
              <p:nvPr/>
            </p:nvSpPr>
            <p:spPr bwMode="auto">
              <a:xfrm>
                <a:off x="-396875" y="4833938"/>
                <a:ext cx="15875" cy="155575"/>
              </a:xfrm>
              <a:custGeom>
                <a:avLst/>
                <a:gdLst>
                  <a:gd name="T0" fmla="*/ 2 w 4"/>
                  <a:gd name="T1" fmla="*/ 40 h 40"/>
                  <a:gd name="T2" fmla="*/ 0 w 4"/>
                  <a:gd name="T3" fmla="*/ 38 h 40"/>
                  <a:gd name="T4" fmla="*/ 0 w 4"/>
                  <a:gd name="T5" fmla="*/ 2 h 40"/>
                  <a:gd name="T6" fmla="*/ 2 w 4"/>
                  <a:gd name="T7" fmla="*/ 0 h 40"/>
                  <a:gd name="T8" fmla="*/ 4 w 4"/>
                  <a:gd name="T9" fmla="*/ 2 h 40"/>
                  <a:gd name="T10" fmla="*/ 4 w 4"/>
                  <a:gd name="T11" fmla="*/ 38 h 40"/>
                  <a:gd name="T12" fmla="*/ 2 w 4"/>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40"/>
                    </a:moveTo>
                    <a:cubicBezTo>
                      <a:pt x="1" y="40"/>
                      <a:pt x="0" y="39"/>
                      <a:pt x="0" y="38"/>
                    </a:cubicBezTo>
                    <a:cubicBezTo>
                      <a:pt x="0" y="2"/>
                      <a:pt x="0" y="2"/>
                      <a:pt x="0" y="2"/>
                    </a:cubicBezTo>
                    <a:cubicBezTo>
                      <a:pt x="0" y="1"/>
                      <a:pt x="1" y="0"/>
                      <a:pt x="2" y="0"/>
                    </a:cubicBezTo>
                    <a:cubicBezTo>
                      <a:pt x="3" y="0"/>
                      <a:pt x="4" y="1"/>
                      <a:pt x="4" y="2"/>
                    </a:cubicBezTo>
                    <a:cubicBezTo>
                      <a:pt x="4" y="38"/>
                      <a:pt x="4" y="38"/>
                      <a:pt x="4" y="38"/>
                    </a:cubicBezTo>
                    <a:cubicBezTo>
                      <a:pt x="4" y="39"/>
                      <a:pt x="3"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90">
                <a:extLst>
                  <a:ext uri="{FF2B5EF4-FFF2-40B4-BE49-F238E27FC236}">
                    <a16:creationId xmlns:a16="http://schemas.microsoft.com/office/drawing/2014/main" id="{1FF48CAD-57B5-4309-B2E7-F80F42AFFDE8}"/>
                  </a:ext>
                </a:extLst>
              </p:cNvPr>
              <p:cNvSpPr>
                <a:spLocks/>
              </p:cNvSpPr>
              <p:nvPr/>
            </p:nvSpPr>
            <p:spPr bwMode="auto">
              <a:xfrm>
                <a:off x="-536575" y="4772025"/>
                <a:ext cx="14287" cy="373063"/>
              </a:xfrm>
              <a:custGeom>
                <a:avLst/>
                <a:gdLst>
                  <a:gd name="T0" fmla="*/ 2 w 4"/>
                  <a:gd name="T1" fmla="*/ 96 h 96"/>
                  <a:gd name="T2" fmla="*/ 0 w 4"/>
                  <a:gd name="T3" fmla="*/ 94 h 96"/>
                  <a:gd name="T4" fmla="*/ 0 w 4"/>
                  <a:gd name="T5" fmla="*/ 2 h 96"/>
                  <a:gd name="T6" fmla="*/ 2 w 4"/>
                  <a:gd name="T7" fmla="*/ 0 h 96"/>
                  <a:gd name="T8" fmla="*/ 4 w 4"/>
                  <a:gd name="T9" fmla="*/ 2 h 96"/>
                  <a:gd name="T10" fmla="*/ 4 w 4"/>
                  <a:gd name="T11" fmla="*/ 94 h 96"/>
                  <a:gd name="T12" fmla="*/ 2 w 4"/>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4" h="96">
                    <a:moveTo>
                      <a:pt x="2" y="96"/>
                    </a:moveTo>
                    <a:cubicBezTo>
                      <a:pt x="1" y="96"/>
                      <a:pt x="0" y="95"/>
                      <a:pt x="0" y="94"/>
                    </a:cubicBezTo>
                    <a:cubicBezTo>
                      <a:pt x="0" y="2"/>
                      <a:pt x="0" y="2"/>
                      <a:pt x="0" y="2"/>
                    </a:cubicBezTo>
                    <a:cubicBezTo>
                      <a:pt x="0" y="1"/>
                      <a:pt x="1" y="0"/>
                      <a:pt x="2" y="0"/>
                    </a:cubicBezTo>
                    <a:cubicBezTo>
                      <a:pt x="3" y="0"/>
                      <a:pt x="4" y="1"/>
                      <a:pt x="4" y="2"/>
                    </a:cubicBezTo>
                    <a:cubicBezTo>
                      <a:pt x="4" y="94"/>
                      <a:pt x="4" y="94"/>
                      <a:pt x="4" y="94"/>
                    </a:cubicBezTo>
                    <a:cubicBezTo>
                      <a:pt x="4" y="95"/>
                      <a:pt x="3" y="96"/>
                      <a:pt x="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91">
                <a:extLst>
                  <a:ext uri="{FF2B5EF4-FFF2-40B4-BE49-F238E27FC236}">
                    <a16:creationId xmlns:a16="http://schemas.microsoft.com/office/drawing/2014/main" id="{879A781F-301C-4D78-B0A9-4111E3E26498}"/>
                  </a:ext>
                </a:extLst>
              </p:cNvPr>
              <p:cNvSpPr>
                <a:spLocks noChangeArrowheads="1"/>
              </p:cNvSpPr>
              <p:nvPr/>
            </p:nvSpPr>
            <p:spPr bwMode="auto">
              <a:xfrm>
                <a:off x="-458788" y="4981575"/>
                <a:ext cx="14287"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5" name="Group 114">
            <a:extLst>
              <a:ext uri="{FF2B5EF4-FFF2-40B4-BE49-F238E27FC236}">
                <a16:creationId xmlns:a16="http://schemas.microsoft.com/office/drawing/2014/main" id="{EAF5AEEF-D1CD-44A5-90FD-81E1A589A454}"/>
              </a:ext>
            </a:extLst>
          </p:cNvPr>
          <p:cNvGrpSpPr/>
          <p:nvPr/>
        </p:nvGrpSpPr>
        <p:grpSpPr>
          <a:xfrm>
            <a:off x="3540404" y="1707256"/>
            <a:ext cx="602457" cy="57150"/>
            <a:chOff x="10806101" y="5722143"/>
            <a:chExt cx="602457" cy="57150"/>
          </a:xfrm>
        </p:grpSpPr>
        <p:sp>
          <p:nvSpPr>
            <p:cNvPr id="116" name="Oval 115">
              <a:extLst>
                <a:ext uri="{FF2B5EF4-FFF2-40B4-BE49-F238E27FC236}">
                  <a16:creationId xmlns:a16="http://schemas.microsoft.com/office/drawing/2014/main" id="{886D5364-6813-46FC-AB1F-36C6D80875A0}"/>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0CF49D4F-B83E-4D0B-9E29-855FC12C8247}"/>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BCB5CC74-8A09-40F9-A0DB-F92ADDEB1464}"/>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5B4CDACE-E69C-4180-B368-6EB2AC7884CF}"/>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EE9DA370-DE96-984D-6327-FEF91F3B3E40}"/>
              </a:ext>
            </a:extLst>
          </p:cNvPr>
          <p:cNvSpPr txBox="1"/>
          <p:nvPr/>
        </p:nvSpPr>
        <p:spPr>
          <a:xfrm>
            <a:off x="10702213" y="317239"/>
            <a:ext cx="1165161" cy="436008"/>
          </a:xfrm>
          <a:prstGeom prst="rect">
            <a:avLst/>
          </a:prstGeom>
          <a:solidFill>
            <a:srgbClr val="090E21"/>
          </a:solidFill>
        </p:spPr>
        <p:txBody>
          <a:bodyPr wrap="square" lIns="0" tIns="0" rIns="0" bIns="0" rtlCol="0">
            <a:spAutoFit/>
          </a:bodyPr>
          <a:lstStyle/>
          <a:p>
            <a:pPr algn="l"/>
            <a:endParaRPr lang="en-IN" dirty="0">
              <a:solidFill>
                <a:schemeClr val="bg1"/>
              </a:solidFill>
            </a:endParaRPr>
          </a:p>
        </p:txBody>
      </p:sp>
      <p:pic>
        <p:nvPicPr>
          <p:cNvPr id="4" name="Picture 3">
            <a:extLst>
              <a:ext uri="{FF2B5EF4-FFF2-40B4-BE49-F238E27FC236}">
                <a16:creationId xmlns:a16="http://schemas.microsoft.com/office/drawing/2014/main" id="{A3DF8FC6-1ECC-3A5B-71D1-1A2C8DA4B207}"/>
              </a:ext>
            </a:extLst>
          </p:cNvPr>
          <p:cNvPicPr>
            <a:picLocks noChangeAspect="1"/>
          </p:cNvPicPr>
          <p:nvPr/>
        </p:nvPicPr>
        <p:blipFill>
          <a:blip r:embed="rId4"/>
          <a:stretch>
            <a:fillRect/>
          </a:stretch>
        </p:blipFill>
        <p:spPr>
          <a:xfrm>
            <a:off x="8239032" y="1930988"/>
            <a:ext cx="2985326" cy="2989229"/>
          </a:xfrm>
          <a:prstGeom prst="rect">
            <a:avLst/>
          </a:prstGeom>
        </p:spPr>
      </p:pic>
    </p:spTree>
    <p:extLst>
      <p:ext uri="{BB962C8B-B14F-4D97-AF65-F5344CB8AC3E}">
        <p14:creationId xmlns:p14="http://schemas.microsoft.com/office/powerpoint/2010/main" val="2223430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515AD7-8B0D-4842-BCF5-2B9B5ADB17F2}"/>
              </a:ext>
            </a:extLst>
          </p:cNvPr>
          <p:cNvSpPr>
            <a:spLocks noGrp="1"/>
          </p:cNvSpPr>
          <p:nvPr>
            <p:ph type="ftr" sz="quarter" idx="11"/>
          </p:nvPr>
        </p:nvSpPr>
        <p:spPr/>
        <p:txBody>
          <a:bodyPr/>
          <a:lstStyle/>
          <a:p>
            <a:r>
              <a:rPr lang="en-US" dirty="0"/>
              <a:t>12115712</a:t>
            </a:r>
          </a:p>
        </p:txBody>
      </p:sp>
      <p:sp>
        <p:nvSpPr>
          <p:cNvPr id="3" name="Rectangle 2">
            <a:extLst>
              <a:ext uri="{FF2B5EF4-FFF2-40B4-BE49-F238E27FC236}">
                <a16:creationId xmlns:a16="http://schemas.microsoft.com/office/drawing/2014/main" id="{E7A381BA-1AAC-435F-9C4F-FC1DCD7C4CB0}"/>
              </a:ext>
            </a:extLst>
          </p:cNvPr>
          <p:cNvSpPr/>
          <p:nvPr/>
        </p:nvSpPr>
        <p:spPr>
          <a:xfrm>
            <a:off x="-1" y="0"/>
            <a:ext cx="2842355" cy="6858000"/>
          </a:xfrm>
          <a:prstGeom prst="rect">
            <a:avLst/>
          </a:prstGeom>
          <a:gradFill>
            <a:gsLst>
              <a:gs pos="0">
                <a:srgbClr val="172041"/>
              </a:gs>
              <a:gs pos="100000">
                <a:srgbClr val="17204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10A9FDB-C97C-44AB-83FD-49FCD3FCA489}"/>
              </a:ext>
            </a:extLst>
          </p:cNvPr>
          <p:cNvGrpSpPr/>
          <p:nvPr/>
        </p:nvGrpSpPr>
        <p:grpSpPr>
          <a:xfrm>
            <a:off x="376239" y="2548063"/>
            <a:ext cx="2466116" cy="768879"/>
            <a:chOff x="376239" y="1549789"/>
            <a:chExt cx="2466116" cy="768879"/>
          </a:xfrm>
        </p:grpSpPr>
        <p:sp>
          <p:nvSpPr>
            <p:cNvPr id="5" name="Rectangle: Top Corners Rounded 4">
              <a:extLst>
                <a:ext uri="{FF2B5EF4-FFF2-40B4-BE49-F238E27FC236}">
                  <a16:creationId xmlns:a16="http://schemas.microsoft.com/office/drawing/2014/main" id="{BB186993-92BD-4F4C-89D3-A38D386D2209}"/>
                </a:ext>
              </a:extLst>
            </p:cNvPr>
            <p:cNvSpPr/>
            <p:nvPr/>
          </p:nvSpPr>
          <p:spPr>
            <a:xfrm rot="16200000">
              <a:off x="1360019" y="702250"/>
              <a:ext cx="498555" cy="2466116"/>
            </a:xfrm>
            <a:prstGeom prst="round2SameRect">
              <a:avLst>
                <a:gd name="adj1" fmla="val 50000"/>
                <a:gd name="adj2" fmla="val 0"/>
              </a:avLst>
            </a:prstGeom>
            <a:solidFill>
              <a:srgbClr val="090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5">
              <a:extLst>
                <a:ext uri="{FF2B5EF4-FFF2-40B4-BE49-F238E27FC236}">
                  <a16:creationId xmlns:a16="http://schemas.microsoft.com/office/drawing/2014/main" id="{351E7D59-3206-496A-9A33-AC0B9F32A91C}"/>
                </a:ext>
              </a:extLst>
            </p:cNvPr>
            <p:cNvSpPr>
              <a:spLocks/>
            </p:cNvSpPr>
            <p:nvPr/>
          </p:nvSpPr>
          <p:spPr bwMode="auto">
            <a:xfrm>
              <a:off x="2704030" y="1549789"/>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95">
              <a:extLst>
                <a:ext uri="{FF2B5EF4-FFF2-40B4-BE49-F238E27FC236}">
                  <a16:creationId xmlns:a16="http://schemas.microsoft.com/office/drawing/2014/main" id="{D1EA8D1C-BB44-4E38-95EC-BDE33EB0778E}"/>
                </a:ext>
              </a:extLst>
            </p:cNvPr>
            <p:cNvSpPr>
              <a:spLocks/>
            </p:cNvSpPr>
            <p:nvPr/>
          </p:nvSpPr>
          <p:spPr bwMode="auto">
            <a:xfrm flipV="1">
              <a:off x="2704030" y="2180820"/>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TextBox 7">
            <a:extLst>
              <a:ext uri="{FF2B5EF4-FFF2-40B4-BE49-F238E27FC236}">
                <a16:creationId xmlns:a16="http://schemas.microsoft.com/office/drawing/2014/main" id="{7D6C2E7D-1F8C-4248-AD6F-5C13E6A5801E}"/>
              </a:ext>
            </a:extLst>
          </p:cNvPr>
          <p:cNvSpPr txBox="1"/>
          <p:nvPr/>
        </p:nvSpPr>
        <p:spPr>
          <a:xfrm>
            <a:off x="706437" y="1305318"/>
            <a:ext cx="2112963" cy="215444"/>
          </a:xfrm>
          <a:prstGeom prst="rect">
            <a:avLst/>
          </a:prstGeom>
          <a:noFill/>
          <a:ln w="6350">
            <a:noFill/>
            <a:prstDash val="dash"/>
          </a:ln>
        </p:spPr>
        <p:txBody>
          <a:bodyPr wrap="square" lIns="0" tIns="0" rIns="0" bIns="0" rtlCol="0">
            <a:spAutoFit/>
          </a:bodyPr>
          <a:lstStyle/>
          <a:p>
            <a:r>
              <a:rPr lang="en-US" sz="1400" b="1" spc="600" dirty="0">
                <a:solidFill>
                  <a:schemeClr val="bg1"/>
                </a:solidFill>
                <a:latin typeface="+mj-lt"/>
              </a:rPr>
              <a:t>YouTube Data</a:t>
            </a:r>
          </a:p>
        </p:txBody>
      </p:sp>
      <p:grpSp>
        <p:nvGrpSpPr>
          <p:cNvPr id="9" name="Group 8">
            <a:extLst>
              <a:ext uri="{FF2B5EF4-FFF2-40B4-BE49-F238E27FC236}">
                <a16:creationId xmlns:a16="http://schemas.microsoft.com/office/drawing/2014/main" id="{517B8AE4-8476-4219-8C50-A1FA52D9F186}"/>
              </a:ext>
            </a:extLst>
          </p:cNvPr>
          <p:cNvGrpSpPr/>
          <p:nvPr/>
        </p:nvGrpSpPr>
        <p:grpSpPr>
          <a:xfrm>
            <a:off x="708060" y="2824781"/>
            <a:ext cx="2114882" cy="215444"/>
            <a:chOff x="668958" y="2550768"/>
            <a:chExt cx="2114882" cy="215444"/>
          </a:xfrm>
        </p:grpSpPr>
        <p:grpSp>
          <p:nvGrpSpPr>
            <p:cNvPr id="10" name="Group 9">
              <a:extLst>
                <a:ext uri="{FF2B5EF4-FFF2-40B4-BE49-F238E27FC236}">
                  <a16:creationId xmlns:a16="http://schemas.microsoft.com/office/drawing/2014/main" id="{01263F3F-1C69-4A13-83FF-8AD7860A70FE}"/>
                </a:ext>
              </a:extLst>
            </p:cNvPr>
            <p:cNvGrpSpPr/>
            <p:nvPr/>
          </p:nvGrpSpPr>
          <p:grpSpPr>
            <a:xfrm>
              <a:off x="668958" y="2560871"/>
              <a:ext cx="211507" cy="195238"/>
              <a:chOff x="519113" y="1628775"/>
              <a:chExt cx="371475" cy="342900"/>
            </a:xfrm>
            <a:gradFill>
              <a:gsLst>
                <a:gs pos="0">
                  <a:schemeClr val="accent2"/>
                </a:gs>
                <a:gs pos="100000">
                  <a:schemeClr val="accent1"/>
                </a:gs>
              </a:gsLst>
              <a:lin ang="2700000" scaled="0"/>
            </a:gradFill>
          </p:grpSpPr>
          <p:sp>
            <p:nvSpPr>
              <p:cNvPr id="12" name="Freeform 28">
                <a:extLst>
                  <a:ext uri="{FF2B5EF4-FFF2-40B4-BE49-F238E27FC236}">
                    <a16:creationId xmlns:a16="http://schemas.microsoft.com/office/drawing/2014/main" id="{601FD33A-FFD5-455E-8AE7-C0FD3740DC2A}"/>
                  </a:ext>
                </a:extLst>
              </p:cNvPr>
              <p:cNvSpPr>
                <a:spLocks noEditPoints="1"/>
              </p:cNvSpPr>
              <p:nvPr/>
            </p:nvSpPr>
            <p:spPr bwMode="auto">
              <a:xfrm>
                <a:off x="519113" y="1736725"/>
                <a:ext cx="371475" cy="234950"/>
              </a:xfrm>
              <a:custGeom>
                <a:avLst/>
                <a:gdLst>
                  <a:gd name="T0" fmla="*/ 88 w 96"/>
                  <a:gd name="T1" fmla="*/ 60 h 60"/>
                  <a:gd name="T2" fmla="*/ 8 w 96"/>
                  <a:gd name="T3" fmla="*/ 60 h 60"/>
                  <a:gd name="T4" fmla="*/ 0 w 96"/>
                  <a:gd name="T5" fmla="*/ 52 h 60"/>
                  <a:gd name="T6" fmla="*/ 0 w 96"/>
                  <a:gd name="T7" fmla="*/ 2 h 60"/>
                  <a:gd name="T8" fmla="*/ 2 w 96"/>
                  <a:gd name="T9" fmla="*/ 0 h 60"/>
                  <a:gd name="T10" fmla="*/ 94 w 96"/>
                  <a:gd name="T11" fmla="*/ 0 h 60"/>
                  <a:gd name="T12" fmla="*/ 96 w 96"/>
                  <a:gd name="T13" fmla="*/ 2 h 60"/>
                  <a:gd name="T14" fmla="*/ 96 w 96"/>
                  <a:gd name="T15" fmla="*/ 52 h 60"/>
                  <a:gd name="T16" fmla="*/ 88 w 96"/>
                  <a:gd name="T17" fmla="*/ 60 h 60"/>
                  <a:gd name="T18" fmla="*/ 4 w 96"/>
                  <a:gd name="T19" fmla="*/ 4 h 60"/>
                  <a:gd name="T20" fmla="*/ 4 w 96"/>
                  <a:gd name="T21" fmla="*/ 52 h 60"/>
                  <a:gd name="T22" fmla="*/ 8 w 96"/>
                  <a:gd name="T23" fmla="*/ 56 h 60"/>
                  <a:gd name="T24" fmla="*/ 88 w 96"/>
                  <a:gd name="T25" fmla="*/ 56 h 60"/>
                  <a:gd name="T26" fmla="*/ 92 w 96"/>
                  <a:gd name="T27" fmla="*/ 52 h 60"/>
                  <a:gd name="T28" fmla="*/ 92 w 96"/>
                  <a:gd name="T29" fmla="*/ 4 h 60"/>
                  <a:gd name="T30" fmla="*/ 4 w 96"/>
                  <a:gd name="T31"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60">
                    <a:moveTo>
                      <a:pt x="88" y="60"/>
                    </a:moveTo>
                    <a:cubicBezTo>
                      <a:pt x="8" y="60"/>
                      <a:pt x="8" y="60"/>
                      <a:pt x="8" y="60"/>
                    </a:cubicBezTo>
                    <a:cubicBezTo>
                      <a:pt x="3" y="60"/>
                      <a:pt x="0" y="57"/>
                      <a:pt x="0" y="52"/>
                    </a:cubicBezTo>
                    <a:cubicBezTo>
                      <a:pt x="0" y="2"/>
                      <a:pt x="0" y="2"/>
                      <a:pt x="0" y="2"/>
                    </a:cubicBezTo>
                    <a:cubicBezTo>
                      <a:pt x="0" y="1"/>
                      <a:pt x="1" y="0"/>
                      <a:pt x="2" y="0"/>
                    </a:cubicBezTo>
                    <a:cubicBezTo>
                      <a:pt x="94" y="0"/>
                      <a:pt x="94" y="0"/>
                      <a:pt x="94" y="0"/>
                    </a:cubicBezTo>
                    <a:cubicBezTo>
                      <a:pt x="95" y="0"/>
                      <a:pt x="96" y="1"/>
                      <a:pt x="96" y="2"/>
                    </a:cubicBezTo>
                    <a:cubicBezTo>
                      <a:pt x="96" y="52"/>
                      <a:pt x="96" y="52"/>
                      <a:pt x="96" y="52"/>
                    </a:cubicBezTo>
                    <a:cubicBezTo>
                      <a:pt x="96" y="57"/>
                      <a:pt x="93" y="60"/>
                      <a:pt x="88" y="60"/>
                    </a:cubicBezTo>
                    <a:close/>
                    <a:moveTo>
                      <a:pt x="4" y="4"/>
                    </a:moveTo>
                    <a:cubicBezTo>
                      <a:pt x="4" y="52"/>
                      <a:pt x="4" y="52"/>
                      <a:pt x="4" y="52"/>
                    </a:cubicBezTo>
                    <a:cubicBezTo>
                      <a:pt x="4" y="54"/>
                      <a:pt x="6" y="56"/>
                      <a:pt x="8" y="56"/>
                    </a:cubicBezTo>
                    <a:cubicBezTo>
                      <a:pt x="88" y="56"/>
                      <a:pt x="88" y="56"/>
                      <a:pt x="88" y="56"/>
                    </a:cubicBezTo>
                    <a:cubicBezTo>
                      <a:pt x="90" y="56"/>
                      <a:pt x="92" y="54"/>
                      <a:pt x="92" y="52"/>
                    </a:cubicBezTo>
                    <a:cubicBezTo>
                      <a:pt x="92" y="4"/>
                      <a:pt x="92" y="4"/>
                      <a:pt x="92"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3" name="Freeform 29">
                <a:extLst>
                  <a:ext uri="{FF2B5EF4-FFF2-40B4-BE49-F238E27FC236}">
                    <a16:creationId xmlns:a16="http://schemas.microsoft.com/office/drawing/2014/main" id="{62FC8E8F-C139-459F-9C0E-B4324923381D}"/>
                  </a:ext>
                </a:extLst>
              </p:cNvPr>
              <p:cNvSpPr>
                <a:spLocks noEditPoints="1"/>
              </p:cNvSpPr>
              <p:nvPr/>
            </p:nvSpPr>
            <p:spPr bwMode="auto">
              <a:xfrm>
                <a:off x="642938" y="1784350"/>
                <a:ext cx="139700" cy="139700"/>
              </a:xfrm>
              <a:custGeom>
                <a:avLst/>
                <a:gdLst>
                  <a:gd name="T0" fmla="*/ 2 w 36"/>
                  <a:gd name="T1" fmla="*/ 36 h 36"/>
                  <a:gd name="T2" fmla="*/ 1 w 36"/>
                  <a:gd name="T3" fmla="*/ 36 h 36"/>
                  <a:gd name="T4" fmla="*/ 0 w 36"/>
                  <a:gd name="T5" fmla="*/ 34 h 36"/>
                  <a:gd name="T6" fmla="*/ 0 w 36"/>
                  <a:gd name="T7" fmla="*/ 2 h 36"/>
                  <a:gd name="T8" fmla="*/ 1 w 36"/>
                  <a:gd name="T9" fmla="*/ 0 h 36"/>
                  <a:gd name="T10" fmla="*/ 3 w 36"/>
                  <a:gd name="T11" fmla="*/ 0 h 36"/>
                  <a:gd name="T12" fmla="*/ 35 w 36"/>
                  <a:gd name="T13" fmla="*/ 16 h 36"/>
                  <a:gd name="T14" fmla="*/ 36 w 36"/>
                  <a:gd name="T15" fmla="*/ 18 h 36"/>
                  <a:gd name="T16" fmla="*/ 35 w 36"/>
                  <a:gd name="T17" fmla="*/ 20 h 36"/>
                  <a:gd name="T18" fmla="*/ 3 w 36"/>
                  <a:gd name="T19" fmla="*/ 36 h 36"/>
                  <a:gd name="T20" fmla="*/ 2 w 36"/>
                  <a:gd name="T21" fmla="*/ 36 h 36"/>
                  <a:gd name="T22" fmla="*/ 4 w 36"/>
                  <a:gd name="T23" fmla="*/ 5 h 36"/>
                  <a:gd name="T24" fmla="*/ 4 w 36"/>
                  <a:gd name="T25" fmla="*/ 31 h 36"/>
                  <a:gd name="T26" fmla="*/ 30 w 36"/>
                  <a:gd name="T27" fmla="*/ 18 h 36"/>
                  <a:gd name="T28" fmla="*/ 4 w 36"/>
                  <a:gd name="T2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2" y="36"/>
                    </a:moveTo>
                    <a:cubicBezTo>
                      <a:pt x="2" y="36"/>
                      <a:pt x="1" y="36"/>
                      <a:pt x="1" y="36"/>
                    </a:cubicBezTo>
                    <a:cubicBezTo>
                      <a:pt x="0" y="35"/>
                      <a:pt x="0" y="35"/>
                      <a:pt x="0" y="34"/>
                    </a:cubicBezTo>
                    <a:cubicBezTo>
                      <a:pt x="0" y="2"/>
                      <a:pt x="0" y="2"/>
                      <a:pt x="0" y="2"/>
                    </a:cubicBezTo>
                    <a:cubicBezTo>
                      <a:pt x="0" y="1"/>
                      <a:pt x="0" y="1"/>
                      <a:pt x="1" y="0"/>
                    </a:cubicBezTo>
                    <a:cubicBezTo>
                      <a:pt x="2" y="0"/>
                      <a:pt x="2" y="0"/>
                      <a:pt x="3" y="0"/>
                    </a:cubicBezTo>
                    <a:cubicBezTo>
                      <a:pt x="35" y="16"/>
                      <a:pt x="35" y="16"/>
                      <a:pt x="35" y="16"/>
                    </a:cubicBezTo>
                    <a:cubicBezTo>
                      <a:pt x="36" y="17"/>
                      <a:pt x="36" y="17"/>
                      <a:pt x="36" y="18"/>
                    </a:cubicBezTo>
                    <a:cubicBezTo>
                      <a:pt x="36" y="19"/>
                      <a:pt x="36" y="19"/>
                      <a:pt x="35" y="20"/>
                    </a:cubicBezTo>
                    <a:cubicBezTo>
                      <a:pt x="3" y="36"/>
                      <a:pt x="3" y="36"/>
                      <a:pt x="3" y="36"/>
                    </a:cubicBezTo>
                    <a:cubicBezTo>
                      <a:pt x="3" y="36"/>
                      <a:pt x="2" y="36"/>
                      <a:pt x="2" y="36"/>
                    </a:cubicBezTo>
                    <a:close/>
                    <a:moveTo>
                      <a:pt x="4" y="5"/>
                    </a:moveTo>
                    <a:cubicBezTo>
                      <a:pt x="4" y="31"/>
                      <a:pt x="4" y="31"/>
                      <a:pt x="4" y="31"/>
                    </a:cubicBezTo>
                    <a:cubicBezTo>
                      <a:pt x="30" y="18"/>
                      <a:pt x="30" y="18"/>
                      <a:pt x="30" y="18"/>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4" name="Freeform 30">
                <a:extLst>
                  <a:ext uri="{FF2B5EF4-FFF2-40B4-BE49-F238E27FC236}">
                    <a16:creationId xmlns:a16="http://schemas.microsoft.com/office/drawing/2014/main" id="{1B0EA671-3B81-468A-8293-30B36754B41E}"/>
                  </a:ext>
                </a:extLst>
              </p:cNvPr>
              <p:cNvSpPr>
                <a:spLocks noEditPoints="1"/>
              </p:cNvSpPr>
              <p:nvPr/>
            </p:nvSpPr>
            <p:spPr bwMode="auto">
              <a:xfrm>
                <a:off x="519113" y="1628775"/>
                <a:ext cx="371475" cy="92075"/>
              </a:xfrm>
              <a:custGeom>
                <a:avLst/>
                <a:gdLst>
                  <a:gd name="T0" fmla="*/ 94 w 96"/>
                  <a:gd name="T1" fmla="*/ 24 h 24"/>
                  <a:gd name="T2" fmla="*/ 2 w 96"/>
                  <a:gd name="T3" fmla="*/ 24 h 24"/>
                  <a:gd name="T4" fmla="*/ 0 w 96"/>
                  <a:gd name="T5" fmla="*/ 22 h 24"/>
                  <a:gd name="T6" fmla="*/ 0 w 96"/>
                  <a:gd name="T7" fmla="*/ 6 h 24"/>
                  <a:gd name="T8" fmla="*/ 6 w 96"/>
                  <a:gd name="T9" fmla="*/ 0 h 24"/>
                  <a:gd name="T10" fmla="*/ 90 w 96"/>
                  <a:gd name="T11" fmla="*/ 0 h 24"/>
                  <a:gd name="T12" fmla="*/ 96 w 96"/>
                  <a:gd name="T13" fmla="*/ 6 h 24"/>
                  <a:gd name="T14" fmla="*/ 96 w 96"/>
                  <a:gd name="T15" fmla="*/ 22 h 24"/>
                  <a:gd name="T16" fmla="*/ 94 w 96"/>
                  <a:gd name="T17" fmla="*/ 24 h 24"/>
                  <a:gd name="T18" fmla="*/ 4 w 96"/>
                  <a:gd name="T19" fmla="*/ 20 h 24"/>
                  <a:gd name="T20" fmla="*/ 92 w 96"/>
                  <a:gd name="T21" fmla="*/ 20 h 24"/>
                  <a:gd name="T22" fmla="*/ 92 w 96"/>
                  <a:gd name="T23" fmla="*/ 6 h 24"/>
                  <a:gd name="T24" fmla="*/ 90 w 96"/>
                  <a:gd name="T25" fmla="*/ 4 h 24"/>
                  <a:gd name="T26" fmla="*/ 6 w 96"/>
                  <a:gd name="T27" fmla="*/ 4 h 24"/>
                  <a:gd name="T28" fmla="*/ 4 w 96"/>
                  <a:gd name="T29" fmla="*/ 6 h 24"/>
                  <a:gd name="T30" fmla="*/ 4 w 96"/>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4">
                    <a:moveTo>
                      <a:pt x="94" y="24"/>
                    </a:moveTo>
                    <a:cubicBezTo>
                      <a:pt x="2" y="24"/>
                      <a:pt x="2" y="24"/>
                      <a:pt x="2" y="24"/>
                    </a:cubicBezTo>
                    <a:cubicBezTo>
                      <a:pt x="1" y="24"/>
                      <a:pt x="0" y="23"/>
                      <a:pt x="0" y="22"/>
                    </a:cubicBezTo>
                    <a:cubicBezTo>
                      <a:pt x="0" y="6"/>
                      <a:pt x="0" y="6"/>
                      <a:pt x="0" y="6"/>
                    </a:cubicBezTo>
                    <a:cubicBezTo>
                      <a:pt x="0" y="3"/>
                      <a:pt x="3" y="0"/>
                      <a:pt x="6" y="0"/>
                    </a:cubicBezTo>
                    <a:cubicBezTo>
                      <a:pt x="90" y="0"/>
                      <a:pt x="90" y="0"/>
                      <a:pt x="90" y="0"/>
                    </a:cubicBezTo>
                    <a:cubicBezTo>
                      <a:pt x="93" y="0"/>
                      <a:pt x="96" y="3"/>
                      <a:pt x="96" y="6"/>
                    </a:cubicBezTo>
                    <a:cubicBezTo>
                      <a:pt x="96" y="22"/>
                      <a:pt x="96" y="22"/>
                      <a:pt x="96" y="22"/>
                    </a:cubicBezTo>
                    <a:cubicBezTo>
                      <a:pt x="96" y="23"/>
                      <a:pt x="95" y="24"/>
                      <a:pt x="94" y="24"/>
                    </a:cubicBezTo>
                    <a:close/>
                    <a:moveTo>
                      <a:pt x="4" y="20"/>
                    </a:moveTo>
                    <a:cubicBezTo>
                      <a:pt x="92" y="20"/>
                      <a:pt x="92" y="20"/>
                      <a:pt x="92" y="20"/>
                    </a:cubicBezTo>
                    <a:cubicBezTo>
                      <a:pt x="92" y="6"/>
                      <a:pt x="92" y="6"/>
                      <a:pt x="92" y="6"/>
                    </a:cubicBezTo>
                    <a:cubicBezTo>
                      <a:pt x="92" y="5"/>
                      <a:pt x="91" y="4"/>
                      <a:pt x="90" y="4"/>
                    </a:cubicBezTo>
                    <a:cubicBezTo>
                      <a:pt x="6" y="4"/>
                      <a:pt x="6" y="4"/>
                      <a:pt x="6" y="4"/>
                    </a:cubicBezTo>
                    <a:cubicBezTo>
                      <a:pt x="5" y="4"/>
                      <a:pt x="4" y="5"/>
                      <a:pt x="4" y="6"/>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5" name="Freeform 31">
                <a:extLst>
                  <a:ext uri="{FF2B5EF4-FFF2-40B4-BE49-F238E27FC236}">
                    <a16:creationId xmlns:a16="http://schemas.microsoft.com/office/drawing/2014/main" id="{7EBDB09D-1B24-44F0-94B5-59EEA2444859}"/>
                  </a:ext>
                </a:extLst>
              </p:cNvPr>
              <p:cNvSpPr>
                <a:spLocks/>
              </p:cNvSpPr>
              <p:nvPr/>
            </p:nvSpPr>
            <p:spPr bwMode="auto">
              <a:xfrm>
                <a:off x="522288" y="1631950"/>
                <a:ext cx="77788" cy="77787"/>
              </a:xfrm>
              <a:custGeom>
                <a:avLst/>
                <a:gdLst>
                  <a:gd name="T0" fmla="*/ 5 w 49"/>
                  <a:gd name="T1" fmla="*/ 49 h 49"/>
                  <a:gd name="T2" fmla="*/ 0 w 49"/>
                  <a:gd name="T3" fmla="*/ 44 h 49"/>
                  <a:gd name="T4" fmla="*/ 44 w 49"/>
                  <a:gd name="T5" fmla="*/ 0 h 49"/>
                  <a:gd name="T6" fmla="*/ 49 w 49"/>
                  <a:gd name="T7" fmla="*/ 5 h 49"/>
                  <a:gd name="T8" fmla="*/ 5 w 49"/>
                  <a:gd name="T9" fmla="*/ 49 h 49"/>
                </a:gdLst>
                <a:ahLst/>
                <a:cxnLst>
                  <a:cxn ang="0">
                    <a:pos x="T0" y="T1"/>
                  </a:cxn>
                  <a:cxn ang="0">
                    <a:pos x="T2" y="T3"/>
                  </a:cxn>
                  <a:cxn ang="0">
                    <a:pos x="T4" y="T5"/>
                  </a:cxn>
                  <a:cxn ang="0">
                    <a:pos x="T6" y="T7"/>
                  </a:cxn>
                  <a:cxn ang="0">
                    <a:pos x="T8" y="T9"/>
                  </a:cxn>
                </a:cxnLst>
                <a:rect l="0" t="0" r="r" b="b"/>
                <a:pathLst>
                  <a:path w="49" h="49">
                    <a:moveTo>
                      <a:pt x="5" y="49"/>
                    </a:moveTo>
                    <a:lnTo>
                      <a:pt x="0" y="44"/>
                    </a:lnTo>
                    <a:lnTo>
                      <a:pt x="44" y="0"/>
                    </a:lnTo>
                    <a:lnTo>
                      <a:pt x="49" y="5"/>
                    </a:lnTo>
                    <a:lnTo>
                      <a:pt x="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6" name="Freeform 32">
                <a:extLst>
                  <a:ext uri="{FF2B5EF4-FFF2-40B4-BE49-F238E27FC236}">
                    <a16:creationId xmlns:a16="http://schemas.microsoft.com/office/drawing/2014/main" id="{1FFD4056-5735-44D4-9B03-855793507922}"/>
                  </a:ext>
                </a:extLst>
              </p:cNvPr>
              <p:cNvSpPr>
                <a:spLocks/>
              </p:cNvSpPr>
              <p:nvPr/>
            </p:nvSpPr>
            <p:spPr bwMode="auto">
              <a:xfrm>
                <a:off x="569913"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7" name="Freeform 33">
                <a:extLst>
                  <a:ext uri="{FF2B5EF4-FFF2-40B4-BE49-F238E27FC236}">
                    <a16:creationId xmlns:a16="http://schemas.microsoft.com/office/drawing/2014/main" id="{CB646533-40AB-41B0-BE5B-F74F8107F055}"/>
                  </a:ext>
                </a:extLst>
              </p:cNvPr>
              <p:cNvSpPr>
                <a:spLocks/>
              </p:cNvSpPr>
              <p:nvPr/>
            </p:nvSpPr>
            <p:spPr bwMode="auto">
              <a:xfrm>
                <a:off x="631826"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8" name="Freeform 34">
                <a:extLst>
                  <a:ext uri="{FF2B5EF4-FFF2-40B4-BE49-F238E27FC236}">
                    <a16:creationId xmlns:a16="http://schemas.microsoft.com/office/drawing/2014/main" id="{36F96247-AAD2-4256-883A-4E13BC3F8CD4}"/>
                  </a:ext>
                </a:extLst>
              </p:cNvPr>
              <p:cNvSpPr>
                <a:spLocks/>
              </p:cNvSpPr>
              <p:nvPr/>
            </p:nvSpPr>
            <p:spPr bwMode="auto">
              <a:xfrm>
                <a:off x="693738"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9" name="Freeform 35">
                <a:extLst>
                  <a:ext uri="{FF2B5EF4-FFF2-40B4-BE49-F238E27FC236}">
                    <a16:creationId xmlns:a16="http://schemas.microsoft.com/office/drawing/2014/main" id="{2113D348-E504-4060-A437-BDBC8A5D176C}"/>
                  </a:ext>
                </a:extLst>
              </p:cNvPr>
              <p:cNvSpPr>
                <a:spLocks/>
              </p:cNvSpPr>
              <p:nvPr/>
            </p:nvSpPr>
            <p:spPr bwMode="auto">
              <a:xfrm>
                <a:off x="755651"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20" name="Freeform 36">
                <a:extLst>
                  <a:ext uri="{FF2B5EF4-FFF2-40B4-BE49-F238E27FC236}">
                    <a16:creationId xmlns:a16="http://schemas.microsoft.com/office/drawing/2014/main" id="{6B25A6A5-6E48-4D49-8FE2-1AADE5275F24}"/>
                  </a:ext>
                </a:extLst>
              </p:cNvPr>
              <p:cNvSpPr>
                <a:spLocks/>
              </p:cNvSpPr>
              <p:nvPr/>
            </p:nvSpPr>
            <p:spPr bwMode="auto">
              <a:xfrm>
                <a:off x="817563" y="1647825"/>
                <a:ext cx="69850" cy="69850"/>
              </a:xfrm>
              <a:custGeom>
                <a:avLst/>
                <a:gdLst>
                  <a:gd name="T0" fmla="*/ 5 w 44"/>
                  <a:gd name="T1" fmla="*/ 44 h 44"/>
                  <a:gd name="T2" fmla="*/ 0 w 44"/>
                  <a:gd name="T3" fmla="*/ 39 h 44"/>
                  <a:gd name="T4" fmla="*/ 39 w 44"/>
                  <a:gd name="T5" fmla="*/ 0 h 44"/>
                  <a:gd name="T6" fmla="*/ 44 w 44"/>
                  <a:gd name="T7" fmla="*/ 5 h 44"/>
                  <a:gd name="T8" fmla="*/ 5 w 44"/>
                  <a:gd name="T9" fmla="*/ 44 h 44"/>
                </a:gdLst>
                <a:ahLst/>
                <a:cxnLst>
                  <a:cxn ang="0">
                    <a:pos x="T0" y="T1"/>
                  </a:cxn>
                  <a:cxn ang="0">
                    <a:pos x="T2" y="T3"/>
                  </a:cxn>
                  <a:cxn ang="0">
                    <a:pos x="T4" y="T5"/>
                  </a:cxn>
                  <a:cxn ang="0">
                    <a:pos x="T6" y="T7"/>
                  </a:cxn>
                  <a:cxn ang="0">
                    <a:pos x="T8" y="T9"/>
                  </a:cxn>
                </a:cxnLst>
                <a:rect l="0" t="0" r="r" b="b"/>
                <a:pathLst>
                  <a:path w="44" h="44">
                    <a:moveTo>
                      <a:pt x="5" y="44"/>
                    </a:moveTo>
                    <a:lnTo>
                      <a:pt x="0" y="39"/>
                    </a:lnTo>
                    <a:lnTo>
                      <a:pt x="39" y="0"/>
                    </a:lnTo>
                    <a:lnTo>
                      <a:pt x="44" y="5"/>
                    </a:lnTo>
                    <a:lnTo>
                      <a:pt x="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grpSp>
        <p:sp>
          <p:nvSpPr>
            <p:cNvPr id="11" name="TextBox 10">
              <a:extLst>
                <a:ext uri="{FF2B5EF4-FFF2-40B4-BE49-F238E27FC236}">
                  <a16:creationId xmlns:a16="http://schemas.microsoft.com/office/drawing/2014/main" id="{40234DF3-3465-4598-B977-A7999B3FA324}"/>
                </a:ext>
              </a:extLst>
            </p:cNvPr>
            <p:cNvSpPr txBox="1"/>
            <p:nvPr/>
          </p:nvSpPr>
          <p:spPr>
            <a:xfrm>
              <a:off x="1022550" y="2550768"/>
              <a:ext cx="1761290" cy="215444"/>
            </a:xfrm>
            <a:prstGeom prst="rect">
              <a:avLst/>
            </a:prstGeom>
            <a:noFill/>
            <a:ln w="6350">
              <a:noFill/>
              <a:prstDash val="dash"/>
            </a:ln>
          </p:spPr>
          <p:txBody>
            <a:bodyPr wrap="square" lIns="0" tIns="0" rIns="0" bIns="0" rtlCol="0" anchor="ctr">
              <a:spAutoFit/>
            </a:bodyPr>
            <a:lstStyle>
              <a:defPPr>
                <a:defRPr lang="en-US"/>
              </a:defPPr>
              <a:lvl1pPr>
                <a:defRPr sz="1400" b="1">
                  <a:solidFill>
                    <a:schemeClr val="accent1"/>
                  </a:solidFill>
                  <a:latin typeface="+mj-lt"/>
                </a:defRPr>
              </a:lvl1pPr>
            </a:lstStyle>
            <a:p>
              <a:r>
                <a:rPr lang="en-US" dirty="0"/>
                <a:t>Objective</a:t>
              </a:r>
            </a:p>
          </p:txBody>
        </p:sp>
      </p:grpSp>
      <p:grpSp>
        <p:nvGrpSpPr>
          <p:cNvPr id="21" name="Group 20">
            <a:extLst>
              <a:ext uri="{FF2B5EF4-FFF2-40B4-BE49-F238E27FC236}">
                <a16:creationId xmlns:a16="http://schemas.microsoft.com/office/drawing/2014/main" id="{C126A58F-2DBC-4C66-83AA-F39F15723BCE}"/>
              </a:ext>
            </a:extLst>
          </p:cNvPr>
          <p:cNvGrpSpPr/>
          <p:nvPr/>
        </p:nvGrpSpPr>
        <p:grpSpPr>
          <a:xfrm>
            <a:off x="712293" y="1819797"/>
            <a:ext cx="2110649" cy="215444"/>
            <a:chOff x="673191" y="1583558"/>
            <a:chExt cx="2110649" cy="215444"/>
          </a:xfrm>
        </p:grpSpPr>
        <p:sp>
          <p:nvSpPr>
            <p:cNvPr id="22" name="TextBox 21">
              <a:extLst>
                <a:ext uri="{FF2B5EF4-FFF2-40B4-BE49-F238E27FC236}">
                  <a16:creationId xmlns:a16="http://schemas.microsoft.com/office/drawing/2014/main" id="{1C482AB7-5897-4920-B874-811B6773A176}"/>
                </a:ext>
              </a:extLst>
            </p:cNvPr>
            <p:cNvSpPr txBox="1"/>
            <p:nvPr/>
          </p:nvSpPr>
          <p:spPr>
            <a:xfrm>
              <a:off x="1022550" y="158355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Home</a:t>
              </a:r>
            </a:p>
          </p:txBody>
        </p:sp>
        <p:grpSp>
          <p:nvGrpSpPr>
            <p:cNvPr id="23" name="Group 22">
              <a:extLst>
                <a:ext uri="{FF2B5EF4-FFF2-40B4-BE49-F238E27FC236}">
                  <a16:creationId xmlns:a16="http://schemas.microsoft.com/office/drawing/2014/main" id="{C0ED350D-ABA2-4D40-A582-34C8AF97AF46}"/>
                </a:ext>
              </a:extLst>
            </p:cNvPr>
            <p:cNvGrpSpPr>
              <a:grpSpLocks noChangeAspect="1"/>
            </p:cNvGrpSpPr>
            <p:nvPr/>
          </p:nvGrpSpPr>
          <p:grpSpPr>
            <a:xfrm>
              <a:off x="673191" y="1593661"/>
              <a:ext cx="203040" cy="194400"/>
              <a:chOff x="-638175" y="3963988"/>
              <a:chExt cx="373062" cy="357187"/>
            </a:xfrm>
            <a:gradFill>
              <a:gsLst>
                <a:gs pos="0">
                  <a:schemeClr val="accent2"/>
                </a:gs>
                <a:gs pos="100000">
                  <a:schemeClr val="accent1"/>
                </a:gs>
              </a:gsLst>
              <a:lin ang="2700000" scaled="0"/>
            </a:gradFill>
          </p:grpSpPr>
          <p:sp>
            <p:nvSpPr>
              <p:cNvPr id="24" name="Freeform 40">
                <a:extLst>
                  <a:ext uri="{FF2B5EF4-FFF2-40B4-BE49-F238E27FC236}">
                    <a16:creationId xmlns:a16="http://schemas.microsoft.com/office/drawing/2014/main" id="{19729545-CA8E-4834-A212-677CEEA99B29}"/>
                  </a:ext>
                </a:extLst>
              </p:cNvPr>
              <p:cNvSpPr>
                <a:spLocks/>
              </p:cNvSpPr>
              <p:nvPr/>
            </p:nvSpPr>
            <p:spPr bwMode="auto">
              <a:xfrm>
                <a:off x="-592138" y="4149725"/>
                <a:ext cx="280987" cy="171450"/>
              </a:xfrm>
              <a:custGeom>
                <a:avLst/>
                <a:gdLst>
                  <a:gd name="T0" fmla="*/ 70 w 72"/>
                  <a:gd name="T1" fmla="*/ 44 h 44"/>
                  <a:gd name="T2" fmla="*/ 46 w 72"/>
                  <a:gd name="T3" fmla="*/ 44 h 44"/>
                  <a:gd name="T4" fmla="*/ 44 w 72"/>
                  <a:gd name="T5" fmla="*/ 42 h 44"/>
                  <a:gd name="T6" fmla="*/ 44 w 72"/>
                  <a:gd name="T7" fmla="*/ 16 h 44"/>
                  <a:gd name="T8" fmla="*/ 28 w 72"/>
                  <a:gd name="T9" fmla="*/ 16 h 44"/>
                  <a:gd name="T10" fmla="*/ 28 w 72"/>
                  <a:gd name="T11" fmla="*/ 42 h 44"/>
                  <a:gd name="T12" fmla="*/ 26 w 72"/>
                  <a:gd name="T13" fmla="*/ 44 h 44"/>
                  <a:gd name="T14" fmla="*/ 2 w 72"/>
                  <a:gd name="T15" fmla="*/ 44 h 44"/>
                  <a:gd name="T16" fmla="*/ 0 w 72"/>
                  <a:gd name="T17" fmla="*/ 42 h 44"/>
                  <a:gd name="T18" fmla="*/ 0 w 72"/>
                  <a:gd name="T19" fmla="*/ 2 h 44"/>
                  <a:gd name="T20" fmla="*/ 2 w 72"/>
                  <a:gd name="T21" fmla="*/ 0 h 44"/>
                  <a:gd name="T22" fmla="*/ 4 w 72"/>
                  <a:gd name="T23" fmla="*/ 2 h 44"/>
                  <a:gd name="T24" fmla="*/ 4 w 72"/>
                  <a:gd name="T25" fmla="*/ 40 h 44"/>
                  <a:gd name="T26" fmla="*/ 24 w 72"/>
                  <a:gd name="T27" fmla="*/ 40 h 44"/>
                  <a:gd name="T28" fmla="*/ 24 w 72"/>
                  <a:gd name="T29" fmla="*/ 14 h 44"/>
                  <a:gd name="T30" fmla="*/ 26 w 72"/>
                  <a:gd name="T31" fmla="*/ 12 h 44"/>
                  <a:gd name="T32" fmla="*/ 46 w 72"/>
                  <a:gd name="T33" fmla="*/ 12 h 44"/>
                  <a:gd name="T34" fmla="*/ 48 w 72"/>
                  <a:gd name="T35" fmla="*/ 14 h 44"/>
                  <a:gd name="T36" fmla="*/ 48 w 72"/>
                  <a:gd name="T37" fmla="*/ 40 h 44"/>
                  <a:gd name="T38" fmla="*/ 68 w 72"/>
                  <a:gd name="T39" fmla="*/ 40 h 44"/>
                  <a:gd name="T40" fmla="*/ 68 w 72"/>
                  <a:gd name="T41" fmla="*/ 4 h 44"/>
                  <a:gd name="T42" fmla="*/ 70 w 72"/>
                  <a:gd name="T43" fmla="*/ 2 h 44"/>
                  <a:gd name="T44" fmla="*/ 72 w 72"/>
                  <a:gd name="T45" fmla="*/ 4 h 44"/>
                  <a:gd name="T46" fmla="*/ 72 w 72"/>
                  <a:gd name="T47" fmla="*/ 42 h 44"/>
                  <a:gd name="T48" fmla="*/ 70 w 72"/>
                  <a:gd name="T4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4">
                    <a:moveTo>
                      <a:pt x="70" y="44"/>
                    </a:moveTo>
                    <a:cubicBezTo>
                      <a:pt x="46" y="44"/>
                      <a:pt x="46" y="44"/>
                      <a:pt x="46" y="44"/>
                    </a:cubicBezTo>
                    <a:cubicBezTo>
                      <a:pt x="45" y="44"/>
                      <a:pt x="44" y="43"/>
                      <a:pt x="44" y="42"/>
                    </a:cubicBezTo>
                    <a:cubicBezTo>
                      <a:pt x="44" y="16"/>
                      <a:pt x="44" y="16"/>
                      <a:pt x="44" y="16"/>
                    </a:cubicBezTo>
                    <a:cubicBezTo>
                      <a:pt x="28" y="16"/>
                      <a:pt x="28" y="16"/>
                      <a:pt x="28" y="16"/>
                    </a:cubicBezTo>
                    <a:cubicBezTo>
                      <a:pt x="28" y="42"/>
                      <a:pt x="28" y="42"/>
                      <a:pt x="28" y="42"/>
                    </a:cubicBezTo>
                    <a:cubicBezTo>
                      <a:pt x="28" y="43"/>
                      <a:pt x="27" y="44"/>
                      <a:pt x="26" y="44"/>
                    </a:cubicBez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24" y="40"/>
                      <a:pt x="24" y="40"/>
                      <a:pt x="24" y="40"/>
                    </a:cubicBezTo>
                    <a:cubicBezTo>
                      <a:pt x="24" y="14"/>
                      <a:pt x="24" y="14"/>
                      <a:pt x="24" y="14"/>
                    </a:cubicBezTo>
                    <a:cubicBezTo>
                      <a:pt x="24" y="13"/>
                      <a:pt x="25" y="12"/>
                      <a:pt x="26" y="12"/>
                    </a:cubicBezTo>
                    <a:cubicBezTo>
                      <a:pt x="46" y="12"/>
                      <a:pt x="46" y="12"/>
                      <a:pt x="46" y="12"/>
                    </a:cubicBezTo>
                    <a:cubicBezTo>
                      <a:pt x="47" y="12"/>
                      <a:pt x="48" y="13"/>
                      <a:pt x="48" y="14"/>
                    </a:cubicBezTo>
                    <a:cubicBezTo>
                      <a:pt x="48" y="40"/>
                      <a:pt x="48" y="40"/>
                      <a:pt x="48" y="40"/>
                    </a:cubicBezTo>
                    <a:cubicBezTo>
                      <a:pt x="68" y="40"/>
                      <a:pt x="68" y="40"/>
                      <a:pt x="68" y="40"/>
                    </a:cubicBezTo>
                    <a:cubicBezTo>
                      <a:pt x="68" y="4"/>
                      <a:pt x="68" y="4"/>
                      <a:pt x="68" y="4"/>
                    </a:cubicBezTo>
                    <a:cubicBezTo>
                      <a:pt x="68" y="3"/>
                      <a:pt x="69" y="2"/>
                      <a:pt x="70" y="2"/>
                    </a:cubicBezTo>
                    <a:cubicBezTo>
                      <a:pt x="71" y="2"/>
                      <a:pt x="72" y="3"/>
                      <a:pt x="72" y="4"/>
                    </a:cubicBezTo>
                    <a:cubicBezTo>
                      <a:pt x="72" y="42"/>
                      <a:pt x="72" y="42"/>
                      <a:pt x="72" y="42"/>
                    </a:cubicBezTo>
                    <a:cubicBezTo>
                      <a:pt x="72" y="43"/>
                      <a:pt x="71" y="44"/>
                      <a:pt x="7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1">
                <a:extLst>
                  <a:ext uri="{FF2B5EF4-FFF2-40B4-BE49-F238E27FC236}">
                    <a16:creationId xmlns:a16="http://schemas.microsoft.com/office/drawing/2014/main" id="{AA223D0E-8280-4671-83E2-A9C513206F9A}"/>
                  </a:ext>
                </a:extLst>
              </p:cNvPr>
              <p:cNvSpPr>
                <a:spLocks/>
              </p:cNvSpPr>
              <p:nvPr/>
            </p:nvSpPr>
            <p:spPr bwMode="auto">
              <a:xfrm>
                <a:off x="-638175" y="3963988"/>
                <a:ext cx="373062" cy="193675"/>
              </a:xfrm>
              <a:custGeom>
                <a:avLst/>
                <a:gdLst>
                  <a:gd name="T0" fmla="*/ 94 w 96"/>
                  <a:gd name="T1" fmla="*/ 50 h 50"/>
                  <a:gd name="T2" fmla="*/ 93 w 96"/>
                  <a:gd name="T3" fmla="*/ 49 h 50"/>
                  <a:gd name="T4" fmla="*/ 48 w 96"/>
                  <a:gd name="T5" fmla="*/ 5 h 50"/>
                  <a:gd name="T6" fmla="*/ 3 w 96"/>
                  <a:gd name="T7" fmla="*/ 49 h 50"/>
                  <a:gd name="T8" fmla="*/ 1 w 96"/>
                  <a:gd name="T9" fmla="*/ 49 h 50"/>
                  <a:gd name="T10" fmla="*/ 1 w 96"/>
                  <a:gd name="T11" fmla="*/ 47 h 50"/>
                  <a:gd name="T12" fmla="*/ 47 w 96"/>
                  <a:gd name="T13" fmla="*/ 1 h 50"/>
                  <a:gd name="T14" fmla="*/ 49 w 96"/>
                  <a:gd name="T15" fmla="*/ 1 h 50"/>
                  <a:gd name="T16" fmla="*/ 95 w 96"/>
                  <a:gd name="T17" fmla="*/ 47 h 50"/>
                  <a:gd name="T18" fmla="*/ 95 w 96"/>
                  <a:gd name="T19" fmla="*/ 49 h 50"/>
                  <a:gd name="T20" fmla="*/ 94 w 96"/>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50">
                    <a:moveTo>
                      <a:pt x="94" y="50"/>
                    </a:moveTo>
                    <a:cubicBezTo>
                      <a:pt x="93" y="50"/>
                      <a:pt x="93" y="50"/>
                      <a:pt x="93" y="49"/>
                    </a:cubicBezTo>
                    <a:cubicBezTo>
                      <a:pt x="48" y="5"/>
                      <a:pt x="48" y="5"/>
                      <a:pt x="48" y="5"/>
                    </a:cubicBezTo>
                    <a:cubicBezTo>
                      <a:pt x="3" y="49"/>
                      <a:pt x="3" y="49"/>
                      <a:pt x="3" y="49"/>
                    </a:cubicBezTo>
                    <a:cubicBezTo>
                      <a:pt x="3" y="50"/>
                      <a:pt x="1" y="50"/>
                      <a:pt x="1" y="49"/>
                    </a:cubicBezTo>
                    <a:cubicBezTo>
                      <a:pt x="0" y="49"/>
                      <a:pt x="0" y="47"/>
                      <a:pt x="1" y="47"/>
                    </a:cubicBezTo>
                    <a:cubicBezTo>
                      <a:pt x="47" y="1"/>
                      <a:pt x="47" y="1"/>
                      <a:pt x="47" y="1"/>
                    </a:cubicBezTo>
                    <a:cubicBezTo>
                      <a:pt x="47" y="0"/>
                      <a:pt x="49" y="0"/>
                      <a:pt x="49" y="1"/>
                    </a:cubicBezTo>
                    <a:cubicBezTo>
                      <a:pt x="95" y="47"/>
                      <a:pt x="95" y="47"/>
                      <a:pt x="95" y="47"/>
                    </a:cubicBezTo>
                    <a:cubicBezTo>
                      <a:pt x="96" y="47"/>
                      <a:pt x="96" y="49"/>
                      <a:pt x="95" y="49"/>
                    </a:cubicBezTo>
                    <a:cubicBezTo>
                      <a:pt x="95" y="50"/>
                      <a:pt x="95" y="50"/>
                      <a:pt x="9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2">
                <a:extLst>
                  <a:ext uri="{FF2B5EF4-FFF2-40B4-BE49-F238E27FC236}">
                    <a16:creationId xmlns:a16="http://schemas.microsoft.com/office/drawing/2014/main" id="{359189E9-7431-403B-A73C-17010CFEE14F}"/>
                  </a:ext>
                </a:extLst>
              </p:cNvPr>
              <p:cNvSpPr>
                <a:spLocks/>
              </p:cNvSpPr>
              <p:nvPr/>
            </p:nvSpPr>
            <p:spPr bwMode="auto">
              <a:xfrm>
                <a:off x="-396875" y="3979863"/>
                <a:ext cx="69850" cy="69850"/>
              </a:xfrm>
              <a:custGeom>
                <a:avLst/>
                <a:gdLst>
                  <a:gd name="T0" fmla="*/ 16 w 18"/>
                  <a:gd name="T1" fmla="*/ 18 h 18"/>
                  <a:gd name="T2" fmla="*/ 14 w 18"/>
                  <a:gd name="T3" fmla="*/ 16 h 18"/>
                  <a:gd name="T4" fmla="*/ 14 w 18"/>
                  <a:gd name="T5" fmla="*/ 4 h 18"/>
                  <a:gd name="T6" fmla="*/ 2 w 18"/>
                  <a:gd name="T7" fmla="*/ 4 h 18"/>
                  <a:gd name="T8" fmla="*/ 0 w 18"/>
                  <a:gd name="T9" fmla="*/ 2 h 18"/>
                  <a:gd name="T10" fmla="*/ 2 w 18"/>
                  <a:gd name="T11" fmla="*/ 0 h 18"/>
                  <a:gd name="T12" fmla="*/ 16 w 18"/>
                  <a:gd name="T13" fmla="*/ 0 h 18"/>
                  <a:gd name="T14" fmla="*/ 18 w 18"/>
                  <a:gd name="T15" fmla="*/ 2 h 18"/>
                  <a:gd name="T16" fmla="*/ 18 w 18"/>
                  <a:gd name="T17" fmla="*/ 16 h 18"/>
                  <a:gd name="T18" fmla="*/ 16 w 1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6" y="18"/>
                    </a:moveTo>
                    <a:cubicBezTo>
                      <a:pt x="15" y="18"/>
                      <a:pt x="14" y="17"/>
                      <a:pt x="14" y="16"/>
                    </a:cubicBezTo>
                    <a:cubicBezTo>
                      <a:pt x="14" y="4"/>
                      <a:pt x="14" y="4"/>
                      <a:pt x="14" y="4"/>
                    </a:cubicBezTo>
                    <a:cubicBezTo>
                      <a:pt x="2" y="4"/>
                      <a:pt x="2" y="4"/>
                      <a:pt x="2" y="4"/>
                    </a:cubicBezTo>
                    <a:cubicBezTo>
                      <a:pt x="1" y="4"/>
                      <a:pt x="0" y="3"/>
                      <a:pt x="0" y="2"/>
                    </a:cubicBezTo>
                    <a:cubicBezTo>
                      <a:pt x="0" y="1"/>
                      <a:pt x="1" y="0"/>
                      <a:pt x="2" y="0"/>
                    </a:cubicBezTo>
                    <a:cubicBezTo>
                      <a:pt x="16" y="0"/>
                      <a:pt x="16" y="0"/>
                      <a:pt x="16" y="0"/>
                    </a:cubicBezTo>
                    <a:cubicBezTo>
                      <a:pt x="17" y="0"/>
                      <a:pt x="18" y="1"/>
                      <a:pt x="18" y="2"/>
                    </a:cubicBezTo>
                    <a:cubicBezTo>
                      <a:pt x="18" y="16"/>
                      <a:pt x="18" y="16"/>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7" name="Group 26">
            <a:extLst>
              <a:ext uri="{FF2B5EF4-FFF2-40B4-BE49-F238E27FC236}">
                <a16:creationId xmlns:a16="http://schemas.microsoft.com/office/drawing/2014/main" id="{02374629-32E6-4A11-9577-15F1D727BF48}"/>
              </a:ext>
            </a:extLst>
          </p:cNvPr>
          <p:cNvGrpSpPr/>
          <p:nvPr/>
        </p:nvGrpSpPr>
        <p:grpSpPr>
          <a:xfrm>
            <a:off x="706437" y="2322289"/>
            <a:ext cx="2116505" cy="215444"/>
            <a:chOff x="667335" y="2067163"/>
            <a:chExt cx="2116505" cy="215444"/>
          </a:xfrm>
        </p:grpSpPr>
        <p:sp>
          <p:nvSpPr>
            <p:cNvPr id="28" name="TextBox 27">
              <a:extLst>
                <a:ext uri="{FF2B5EF4-FFF2-40B4-BE49-F238E27FC236}">
                  <a16:creationId xmlns:a16="http://schemas.microsoft.com/office/drawing/2014/main" id="{97F27154-9E95-4A5F-894D-61AE371CD4E0}"/>
                </a:ext>
              </a:extLst>
            </p:cNvPr>
            <p:cNvSpPr txBox="1"/>
            <p:nvPr/>
          </p:nvSpPr>
          <p:spPr>
            <a:xfrm>
              <a:off x="1022550" y="206716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YouTube API</a:t>
              </a:r>
            </a:p>
          </p:txBody>
        </p:sp>
        <p:grpSp>
          <p:nvGrpSpPr>
            <p:cNvPr id="29" name="Group 28">
              <a:extLst>
                <a:ext uri="{FF2B5EF4-FFF2-40B4-BE49-F238E27FC236}">
                  <a16:creationId xmlns:a16="http://schemas.microsoft.com/office/drawing/2014/main" id="{03A46483-0587-4FC2-9B2D-652A228DE76C}"/>
                </a:ext>
              </a:extLst>
            </p:cNvPr>
            <p:cNvGrpSpPr>
              <a:grpSpLocks noChangeAspect="1"/>
            </p:cNvGrpSpPr>
            <p:nvPr/>
          </p:nvGrpSpPr>
          <p:grpSpPr>
            <a:xfrm>
              <a:off x="667335" y="2067546"/>
              <a:ext cx="214753" cy="213840"/>
              <a:chOff x="-523875" y="3440113"/>
              <a:chExt cx="373062" cy="371476"/>
            </a:xfrm>
            <a:gradFill>
              <a:gsLst>
                <a:gs pos="0">
                  <a:schemeClr val="accent2"/>
                </a:gs>
                <a:gs pos="100000">
                  <a:schemeClr val="accent1"/>
                </a:gs>
              </a:gsLst>
              <a:lin ang="2700000" scaled="0"/>
            </a:gradFill>
          </p:grpSpPr>
          <p:sp>
            <p:nvSpPr>
              <p:cNvPr id="30" name="Freeform 46">
                <a:extLst>
                  <a:ext uri="{FF2B5EF4-FFF2-40B4-BE49-F238E27FC236}">
                    <a16:creationId xmlns:a16="http://schemas.microsoft.com/office/drawing/2014/main" id="{689538CC-CC9F-41C9-965D-4E272FB59E4A}"/>
                  </a:ext>
                </a:extLst>
              </p:cNvPr>
              <p:cNvSpPr>
                <a:spLocks noEditPoints="1"/>
              </p:cNvSpPr>
              <p:nvPr/>
            </p:nvSpPr>
            <p:spPr bwMode="auto">
              <a:xfrm>
                <a:off x="-523875" y="3440113"/>
                <a:ext cx="373062" cy="317500"/>
              </a:xfrm>
              <a:custGeom>
                <a:avLst/>
                <a:gdLst>
                  <a:gd name="T0" fmla="*/ 15 w 96"/>
                  <a:gd name="T1" fmla="*/ 82 h 82"/>
                  <a:gd name="T2" fmla="*/ 14 w 96"/>
                  <a:gd name="T3" fmla="*/ 82 h 82"/>
                  <a:gd name="T4" fmla="*/ 0 w 96"/>
                  <a:gd name="T5" fmla="*/ 48 h 82"/>
                  <a:gd name="T6" fmla="*/ 48 w 96"/>
                  <a:gd name="T7" fmla="*/ 0 h 82"/>
                  <a:gd name="T8" fmla="*/ 96 w 96"/>
                  <a:gd name="T9" fmla="*/ 48 h 82"/>
                  <a:gd name="T10" fmla="*/ 82 w 96"/>
                  <a:gd name="T11" fmla="*/ 82 h 82"/>
                  <a:gd name="T12" fmla="*/ 80 w 96"/>
                  <a:gd name="T13" fmla="*/ 82 h 82"/>
                  <a:gd name="T14" fmla="*/ 62 w 96"/>
                  <a:gd name="T15" fmla="*/ 74 h 82"/>
                  <a:gd name="T16" fmla="*/ 55 w 96"/>
                  <a:gd name="T17" fmla="*/ 72 h 82"/>
                  <a:gd name="T18" fmla="*/ 54 w 96"/>
                  <a:gd name="T19" fmla="*/ 70 h 82"/>
                  <a:gd name="T20" fmla="*/ 54 w 96"/>
                  <a:gd name="T21" fmla="*/ 60 h 82"/>
                  <a:gd name="T22" fmla="*/ 55 w 96"/>
                  <a:gd name="T23" fmla="*/ 58 h 82"/>
                  <a:gd name="T24" fmla="*/ 60 w 96"/>
                  <a:gd name="T25" fmla="*/ 48 h 82"/>
                  <a:gd name="T26" fmla="*/ 62 w 96"/>
                  <a:gd name="T27" fmla="*/ 46 h 82"/>
                  <a:gd name="T28" fmla="*/ 62 w 96"/>
                  <a:gd name="T29" fmla="*/ 44 h 82"/>
                  <a:gd name="T30" fmla="*/ 62 w 96"/>
                  <a:gd name="T31" fmla="*/ 42 h 82"/>
                  <a:gd name="T32" fmla="*/ 60 w 96"/>
                  <a:gd name="T33" fmla="*/ 40 h 82"/>
                  <a:gd name="T34" fmla="*/ 61 w 96"/>
                  <a:gd name="T35" fmla="*/ 38 h 82"/>
                  <a:gd name="T36" fmla="*/ 62 w 96"/>
                  <a:gd name="T37" fmla="*/ 26 h 82"/>
                  <a:gd name="T38" fmla="*/ 51 w 96"/>
                  <a:gd name="T39" fmla="*/ 22 h 82"/>
                  <a:gd name="T40" fmla="*/ 40 w 96"/>
                  <a:gd name="T41" fmla="*/ 26 h 82"/>
                  <a:gd name="T42" fmla="*/ 38 w 96"/>
                  <a:gd name="T43" fmla="*/ 28 h 82"/>
                  <a:gd name="T44" fmla="*/ 35 w 96"/>
                  <a:gd name="T45" fmla="*/ 28 h 82"/>
                  <a:gd name="T46" fmla="*/ 36 w 96"/>
                  <a:gd name="T47" fmla="*/ 38 h 82"/>
                  <a:gd name="T48" fmla="*/ 36 w 96"/>
                  <a:gd name="T49" fmla="*/ 40 h 82"/>
                  <a:gd name="T50" fmla="*/ 34 w 96"/>
                  <a:gd name="T51" fmla="*/ 42 h 82"/>
                  <a:gd name="T52" fmla="*/ 34 w 96"/>
                  <a:gd name="T53" fmla="*/ 44 h 82"/>
                  <a:gd name="T54" fmla="*/ 34 w 96"/>
                  <a:gd name="T55" fmla="*/ 46 h 82"/>
                  <a:gd name="T56" fmla="*/ 36 w 96"/>
                  <a:gd name="T57" fmla="*/ 48 h 82"/>
                  <a:gd name="T58" fmla="*/ 41 w 96"/>
                  <a:gd name="T59" fmla="*/ 58 h 82"/>
                  <a:gd name="T60" fmla="*/ 42 w 96"/>
                  <a:gd name="T61" fmla="*/ 60 h 82"/>
                  <a:gd name="T62" fmla="*/ 42 w 96"/>
                  <a:gd name="T63" fmla="*/ 70 h 82"/>
                  <a:gd name="T64" fmla="*/ 41 w 96"/>
                  <a:gd name="T65" fmla="*/ 72 h 82"/>
                  <a:gd name="T66" fmla="*/ 35 w 96"/>
                  <a:gd name="T67" fmla="*/ 74 h 82"/>
                  <a:gd name="T68" fmla="*/ 16 w 96"/>
                  <a:gd name="T69" fmla="*/ 82 h 82"/>
                  <a:gd name="T70" fmla="*/ 15 w 96"/>
                  <a:gd name="T71" fmla="*/ 82 h 82"/>
                  <a:gd name="T72" fmla="*/ 48 w 96"/>
                  <a:gd name="T73" fmla="*/ 4 h 82"/>
                  <a:gd name="T74" fmla="*/ 4 w 96"/>
                  <a:gd name="T75" fmla="*/ 48 h 82"/>
                  <a:gd name="T76" fmla="*/ 16 w 96"/>
                  <a:gd name="T77" fmla="*/ 78 h 82"/>
                  <a:gd name="T78" fmla="*/ 33 w 96"/>
                  <a:gd name="T79" fmla="*/ 70 h 82"/>
                  <a:gd name="T80" fmla="*/ 38 w 96"/>
                  <a:gd name="T81" fmla="*/ 69 h 82"/>
                  <a:gd name="T82" fmla="*/ 38 w 96"/>
                  <a:gd name="T83" fmla="*/ 61 h 82"/>
                  <a:gd name="T84" fmla="*/ 32 w 96"/>
                  <a:gd name="T85" fmla="*/ 49 h 82"/>
                  <a:gd name="T86" fmla="*/ 30 w 96"/>
                  <a:gd name="T87" fmla="*/ 44 h 82"/>
                  <a:gd name="T88" fmla="*/ 32 w 96"/>
                  <a:gd name="T89" fmla="*/ 39 h 82"/>
                  <a:gd name="T90" fmla="*/ 32 w 96"/>
                  <a:gd name="T91" fmla="*/ 26 h 82"/>
                  <a:gd name="T92" fmla="*/ 37 w 96"/>
                  <a:gd name="T93" fmla="*/ 24 h 82"/>
                  <a:gd name="T94" fmla="*/ 51 w 96"/>
                  <a:gd name="T95" fmla="*/ 18 h 82"/>
                  <a:gd name="T96" fmla="*/ 66 w 96"/>
                  <a:gd name="T97" fmla="*/ 26 h 82"/>
                  <a:gd name="T98" fmla="*/ 64 w 96"/>
                  <a:gd name="T99" fmla="*/ 39 h 82"/>
                  <a:gd name="T100" fmla="*/ 66 w 96"/>
                  <a:gd name="T101" fmla="*/ 44 h 82"/>
                  <a:gd name="T102" fmla="*/ 64 w 96"/>
                  <a:gd name="T103" fmla="*/ 49 h 82"/>
                  <a:gd name="T104" fmla="*/ 58 w 96"/>
                  <a:gd name="T105" fmla="*/ 61 h 82"/>
                  <a:gd name="T106" fmla="*/ 58 w 96"/>
                  <a:gd name="T107" fmla="*/ 69 h 82"/>
                  <a:gd name="T108" fmla="*/ 63 w 96"/>
                  <a:gd name="T109" fmla="*/ 70 h 82"/>
                  <a:gd name="T110" fmla="*/ 80 w 96"/>
                  <a:gd name="T111" fmla="*/ 78 h 82"/>
                  <a:gd name="T112" fmla="*/ 92 w 96"/>
                  <a:gd name="T113" fmla="*/ 48 h 82"/>
                  <a:gd name="T114" fmla="*/ 48 w 96"/>
                  <a:gd name="T115"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 h="82">
                    <a:moveTo>
                      <a:pt x="15" y="82"/>
                    </a:moveTo>
                    <a:cubicBezTo>
                      <a:pt x="15" y="82"/>
                      <a:pt x="14" y="82"/>
                      <a:pt x="14" y="82"/>
                    </a:cubicBezTo>
                    <a:cubicBezTo>
                      <a:pt x="5" y="73"/>
                      <a:pt x="0" y="61"/>
                      <a:pt x="0" y="48"/>
                    </a:cubicBezTo>
                    <a:cubicBezTo>
                      <a:pt x="0" y="22"/>
                      <a:pt x="22" y="0"/>
                      <a:pt x="48" y="0"/>
                    </a:cubicBezTo>
                    <a:cubicBezTo>
                      <a:pt x="74" y="0"/>
                      <a:pt x="96" y="22"/>
                      <a:pt x="96" y="48"/>
                    </a:cubicBezTo>
                    <a:cubicBezTo>
                      <a:pt x="96" y="61"/>
                      <a:pt x="91" y="73"/>
                      <a:pt x="82" y="82"/>
                    </a:cubicBezTo>
                    <a:cubicBezTo>
                      <a:pt x="81" y="82"/>
                      <a:pt x="80" y="82"/>
                      <a:pt x="80" y="82"/>
                    </a:cubicBezTo>
                    <a:cubicBezTo>
                      <a:pt x="76" y="79"/>
                      <a:pt x="69" y="77"/>
                      <a:pt x="62" y="74"/>
                    </a:cubicBezTo>
                    <a:cubicBezTo>
                      <a:pt x="60" y="73"/>
                      <a:pt x="57" y="73"/>
                      <a:pt x="55" y="72"/>
                    </a:cubicBezTo>
                    <a:cubicBezTo>
                      <a:pt x="55" y="72"/>
                      <a:pt x="54" y="71"/>
                      <a:pt x="54" y="70"/>
                    </a:cubicBezTo>
                    <a:cubicBezTo>
                      <a:pt x="54" y="60"/>
                      <a:pt x="54" y="60"/>
                      <a:pt x="54" y="60"/>
                    </a:cubicBezTo>
                    <a:cubicBezTo>
                      <a:pt x="54" y="59"/>
                      <a:pt x="55" y="58"/>
                      <a:pt x="55" y="58"/>
                    </a:cubicBezTo>
                    <a:cubicBezTo>
                      <a:pt x="56" y="58"/>
                      <a:pt x="60" y="56"/>
                      <a:pt x="60" y="48"/>
                    </a:cubicBezTo>
                    <a:cubicBezTo>
                      <a:pt x="60" y="47"/>
                      <a:pt x="61" y="46"/>
                      <a:pt x="62" y="46"/>
                    </a:cubicBezTo>
                    <a:cubicBezTo>
                      <a:pt x="62" y="46"/>
                      <a:pt x="62" y="45"/>
                      <a:pt x="62" y="44"/>
                    </a:cubicBezTo>
                    <a:cubicBezTo>
                      <a:pt x="62" y="43"/>
                      <a:pt x="62" y="42"/>
                      <a:pt x="62" y="42"/>
                    </a:cubicBezTo>
                    <a:cubicBezTo>
                      <a:pt x="61" y="42"/>
                      <a:pt x="60" y="41"/>
                      <a:pt x="60" y="40"/>
                    </a:cubicBezTo>
                    <a:cubicBezTo>
                      <a:pt x="60" y="39"/>
                      <a:pt x="60" y="39"/>
                      <a:pt x="61" y="38"/>
                    </a:cubicBezTo>
                    <a:cubicBezTo>
                      <a:pt x="61" y="35"/>
                      <a:pt x="63" y="30"/>
                      <a:pt x="62" y="26"/>
                    </a:cubicBezTo>
                    <a:cubicBezTo>
                      <a:pt x="61" y="24"/>
                      <a:pt x="57" y="22"/>
                      <a:pt x="51" y="22"/>
                    </a:cubicBezTo>
                    <a:cubicBezTo>
                      <a:pt x="45" y="22"/>
                      <a:pt x="41" y="24"/>
                      <a:pt x="40" y="26"/>
                    </a:cubicBezTo>
                    <a:cubicBezTo>
                      <a:pt x="40" y="28"/>
                      <a:pt x="39" y="28"/>
                      <a:pt x="38" y="28"/>
                    </a:cubicBezTo>
                    <a:cubicBezTo>
                      <a:pt x="37" y="28"/>
                      <a:pt x="35" y="28"/>
                      <a:pt x="35" y="28"/>
                    </a:cubicBezTo>
                    <a:cubicBezTo>
                      <a:pt x="33" y="30"/>
                      <a:pt x="35" y="36"/>
                      <a:pt x="36" y="38"/>
                    </a:cubicBezTo>
                    <a:cubicBezTo>
                      <a:pt x="36" y="39"/>
                      <a:pt x="36" y="40"/>
                      <a:pt x="36" y="40"/>
                    </a:cubicBezTo>
                    <a:cubicBezTo>
                      <a:pt x="36" y="41"/>
                      <a:pt x="35" y="42"/>
                      <a:pt x="34" y="42"/>
                    </a:cubicBezTo>
                    <a:cubicBezTo>
                      <a:pt x="34" y="42"/>
                      <a:pt x="34" y="43"/>
                      <a:pt x="34" y="44"/>
                    </a:cubicBezTo>
                    <a:cubicBezTo>
                      <a:pt x="34" y="45"/>
                      <a:pt x="34" y="46"/>
                      <a:pt x="34" y="46"/>
                    </a:cubicBezTo>
                    <a:cubicBezTo>
                      <a:pt x="35" y="46"/>
                      <a:pt x="36" y="47"/>
                      <a:pt x="36" y="48"/>
                    </a:cubicBezTo>
                    <a:cubicBezTo>
                      <a:pt x="36" y="56"/>
                      <a:pt x="40" y="58"/>
                      <a:pt x="41" y="58"/>
                    </a:cubicBezTo>
                    <a:cubicBezTo>
                      <a:pt x="41" y="58"/>
                      <a:pt x="42" y="59"/>
                      <a:pt x="42" y="60"/>
                    </a:cubicBezTo>
                    <a:cubicBezTo>
                      <a:pt x="42" y="70"/>
                      <a:pt x="42" y="70"/>
                      <a:pt x="42" y="70"/>
                    </a:cubicBezTo>
                    <a:cubicBezTo>
                      <a:pt x="42" y="71"/>
                      <a:pt x="41" y="72"/>
                      <a:pt x="41" y="72"/>
                    </a:cubicBezTo>
                    <a:cubicBezTo>
                      <a:pt x="39" y="73"/>
                      <a:pt x="37" y="73"/>
                      <a:pt x="35" y="74"/>
                    </a:cubicBezTo>
                    <a:cubicBezTo>
                      <a:pt x="28" y="77"/>
                      <a:pt x="20" y="79"/>
                      <a:pt x="16" y="82"/>
                    </a:cubicBezTo>
                    <a:cubicBezTo>
                      <a:pt x="16" y="82"/>
                      <a:pt x="16" y="82"/>
                      <a:pt x="15" y="82"/>
                    </a:cubicBezTo>
                    <a:close/>
                    <a:moveTo>
                      <a:pt x="48" y="4"/>
                    </a:moveTo>
                    <a:cubicBezTo>
                      <a:pt x="24" y="4"/>
                      <a:pt x="4" y="24"/>
                      <a:pt x="4" y="48"/>
                    </a:cubicBezTo>
                    <a:cubicBezTo>
                      <a:pt x="4" y="59"/>
                      <a:pt x="8" y="70"/>
                      <a:pt x="16" y="78"/>
                    </a:cubicBezTo>
                    <a:cubicBezTo>
                      <a:pt x="20" y="75"/>
                      <a:pt x="27" y="73"/>
                      <a:pt x="33" y="70"/>
                    </a:cubicBezTo>
                    <a:cubicBezTo>
                      <a:pt x="35" y="70"/>
                      <a:pt x="36" y="69"/>
                      <a:pt x="38" y="69"/>
                    </a:cubicBezTo>
                    <a:cubicBezTo>
                      <a:pt x="38" y="61"/>
                      <a:pt x="38" y="61"/>
                      <a:pt x="38" y="61"/>
                    </a:cubicBezTo>
                    <a:cubicBezTo>
                      <a:pt x="36" y="60"/>
                      <a:pt x="32" y="57"/>
                      <a:pt x="32" y="49"/>
                    </a:cubicBezTo>
                    <a:cubicBezTo>
                      <a:pt x="30" y="49"/>
                      <a:pt x="30" y="47"/>
                      <a:pt x="30" y="44"/>
                    </a:cubicBezTo>
                    <a:cubicBezTo>
                      <a:pt x="30" y="42"/>
                      <a:pt x="30" y="40"/>
                      <a:pt x="32" y="39"/>
                    </a:cubicBezTo>
                    <a:cubicBezTo>
                      <a:pt x="31" y="35"/>
                      <a:pt x="29" y="29"/>
                      <a:pt x="32" y="26"/>
                    </a:cubicBezTo>
                    <a:cubicBezTo>
                      <a:pt x="33" y="24"/>
                      <a:pt x="35" y="24"/>
                      <a:pt x="37" y="24"/>
                    </a:cubicBezTo>
                    <a:cubicBezTo>
                      <a:pt x="39" y="20"/>
                      <a:pt x="46" y="18"/>
                      <a:pt x="51" y="18"/>
                    </a:cubicBezTo>
                    <a:cubicBezTo>
                      <a:pt x="57" y="18"/>
                      <a:pt x="65" y="20"/>
                      <a:pt x="66" y="26"/>
                    </a:cubicBezTo>
                    <a:cubicBezTo>
                      <a:pt x="67" y="30"/>
                      <a:pt x="65" y="36"/>
                      <a:pt x="64" y="39"/>
                    </a:cubicBezTo>
                    <a:cubicBezTo>
                      <a:pt x="66" y="40"/>
                      <a:pt x="66" y="42"/>
                      <a:pt x="66" y="44"/>
                    </a:cubicBezTo>
                    <a:cubicBezTo>
                      <a:pt x="66" y="47"/>
                      <a:pt x="66" y="49"/>
                      <a:pt x="64" y="49"/>
                    </a:cubicBezTo>
                    <a:cubicBezTo>
                      <a:pt x="64" y="57"/>
                      <a:pt x="60" y="60"/>
                      <a:pt x="58" y="61"/>
                    </a:cubicBezTo>
                    <a:cubicBezTo>
                      <a:pt x="58" y="69"/>
                      <a:pt x="58" y="69"/>
                      <a:pt x="58" y="69"/>
                    </a:cubicBezTo>
                    <a:cubicBezTo>
                      <a:pt x="60" y="69"/>
                      <a:pt x="61" y="70"/>
                      <a:pt x="63" y="70"/>
                    </a:cubicBezTo>
                    <a:cubicBezTo>
                      <a:pt x="70" y="73"/>
                      <a:pt x="76" y="75"/>
                      <a:pt x="80" y="78"/>
                    </a:cubicBezTo>
                    <a:cubicBezTo>
                      <a:pt x="88" y="70"/>
                      <a:pt x="92" y="59"/>
                      <a:pt x="92" y="48"/>
                    </a:cubicBezTo>
                    <a:cubicBezTo>
                      <a:pt x="92" y="24"/>
                      <a:pt x="72"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35A51A3F-6E3E-40E5-85FE-81386CD3CE8A}"/>
                  </a:ext>
                </a:extLst>
              </p:cNvPr>
              <p:cNvSpPr>
                <a:spLocks/>
              </p:cNvSpPr>
              <p:nvPr/>
            </p:nvSpPr>
            <p:spPr bwMode="auto">
              <a:xfrm>
                <a:off x="-469900" y="3746501"/>
                <a:ext cx="265112" cy="65088"/>
              </a:xfrm>
              <a:custGeom>
                <a:avLst/>
                <a:gdLst>
                  <a:gd name="T0" fmla="*/ 34 w 68"/>
                  <a:gd name="T1" fmla="*/ 17 h 17"/>
                  <a:gd name="T2" fmla="*/ 0 w 68"/>
                  <a:gd name="T3" fmla="*/ 3 h 17"/>
                  <a:gd name="T4" fmla="*/ 3 w 68"/>
                  <a:gd name="T5" fmla="*/ 0 h 17"/>
                  <a:gd name="T6" fmla="*/ 34 w 68"/>
                  <a:gd name="T7" fmla="*/ 13 h 17"/>
                  <a:gd name="T8" fmla="*/ 65 w 68"/>
                  <a:gd name="T9" fmla="*/ 0 h 17"/>
                  <a:gd name="T10" fmla="*/ 68 w 68"/>
                  <a:gd name="T11" fmla="*/ 3 h 17"/>
                  <a:gd name="T12" fmla="*/ 34 w 6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68" h="17">
                    <a:moveTo>
                      <a:pt x="34" y="17"/>
                    </a:moveTo>
                    <a:cubicBezTo>
                      <a:pt x="21" y="17"/>
                      <a:pt x="9" y="12"/>
                      <a:pt x="0" y="3"/>
                    </a:cubicBezTo>
                    <a:cubicBezTo>
                      <a:pt x="3" y="0"/>
                      <a:pt x="3" y="0"/>
                      <a:pt x="3" y="0"/>
                    </a:cubicBezTo>
                    <a:cubicBezTo>
                      <a:pt x="11" y="8"/>
                      <a:pt x="22" y="13"/>
                      <a:pt x="34" y="13"/>
                    </a:cubicBezTo>
                    <a:cubicBezTo>
                      <a:pt x="46" y="13"/>
                      <a:pt x="57" y="8"/>
                      <a:pt x="65" y="0"/>
                    </a:cubicBezTo>
                    <a:cubicBezTo>
                      <a:pt x="68" y="3"/>
                      <a:pt x="68" y="3"/>
                      <a:pt x="68" y="3"/>
                    </a:cubicBezTo>
                    <a:cubicBezTo>
                      <a:pt x="59" y="12"/>
                      <a:pt x="47" y="1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2" name="Group 31">
            <a:extLst>
              <a:ext uri="{FF2B5EF4-FFF2-40B4-BE49-F238E27FC236}">
                <a16:creationId xmlns:a16="http://schemas.microsoft.com/office/drawing/2014/main" id="{D8E71B7D-B27A-4A20-9852-477B32B06DB3}"/>
              </a:ext>
            </a:extLst>
          </p:cNvPr>
          <p:cNvGrpSpPr/>
          <p:nvPr/>
        </p:nvGrpSpPr>
        <p:grpSpPr>
          <a:xfrm>
            <a:off x="737463" y="3327273"/>
            <a:ext cx="2085479" cy="215444"/>
            <a:chOff x="698361" y="3034373"/>
            <a:chExt cx="2085479" cy="215444"/>
          </a:xfrm>
        </p:grpSpPr>
        <p:sp>
          <p:nvSpPr>
            <p:cNvPr id="33" name="TextBox 32">
              <a:extLst>
                <a:ext uri="{FF2B5EF4-FFF2-40B4-BE49-F238E27FC236}">
                  <a16:creationId xmlns:a16="http://schemas.microsoft.com/office/drawing/2014/main" id="{73CCA65C-8031-41BB-9592-4EFD32B561EA}"/>
                </a:ext>
              </a:extLst>
            </p:cNvPr>
            <p:cNvSpPr txBox="1"/>
            <p:nvPr/>
          </p:nvSpPr>
          <p:spPr>
            <a:xfrm>
              <a:off x="1022550" y="3034373"/>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Libraries</a:t>
              </a:r>
            </a:p>
          </p:txBody>
        </p:sp>
        <p:grpSp>
          <p:nvGrpSpPr>
            <p:cNvPr id="34" name="Group 33">
              <a:extLst>
                <a:ext uri="{FF2B5EF4-FFF2-40B4-BE49-F238E27FC236}">
                  <a16:creationId xmlns:a16="http://schemas.microsoft.com/office/drawing/2014/main" id="{A70FAF87-8F92-43A3-85C1-0124202DEC89}"/>
                </a:ext>
              </a:extLst>
            </p:cNvPr>
            <p:cNvGrpSpPr>
              <a:grpSpLocks noChangeAspect="1"/>
            </p:cNvGrpSpPr>
            <p:nvPr/>
          </p:nvGrpSpPr>
          <p:grpSpPr>
            <a:xfrm>
              <a:off x="698361" y="3041295"/>
              <a:ext cx="152701" cy="201600"/>
              <a:chOff x="-582613" y="3649663"/>
              <a:chExt cx="282575" cy="373062"/>
            </a:xfrm>
            <a:gradFill>
              <a:gsLst>
                <a:gs pos="0">
                  <a:schemeClr val="accent2"/>
                </a:gs>
                <a:gs pos="100000">
                  <a:schemeClr val="accent1"/>
                </a:gs>
              </a:gsLst>
              <a:lin ang="2700000" scaled="0"/>
            </a:gradFill>
          </p:grpSpPr>
          <p:sp>
            <p:nvSpPr>
              <p:cNvPr id="35" name="Freeform 51">
                <a:extLst>
                  <a:ext uri="{FF2B5EF4-FFF2-40B4-BE49-F238E27FC236}">
                    <a16:creationId xmlns:a16="http://schemas.microsoft.com/office/drawing/2014/main" id="{4DA6D932-1A0C-4125-B97D-FD48B3AF9C2F}"/>
                  </a:ext>
                </a:extLst>
              </p:cNvPr>
              <p:cNvSpPr>
                <a:spLocks noEditPoints="1"/>
              </p:cNvSpPr>
              <p:nvPr/>
            </p:nvSpPr>
            <p:spPr bwMode="auto">
              <a:xfrm>
                <a:off x="-582613" y="3649663"/>
                <a:ext cx="282575" cy="373062"/>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70 w 72"/>
                  <a:gd name="T11" fmla="*/ 0 h 96"/>
                  <a:gd name="T12" fmla="*/ 72 w 72"/>
                  <a:gd name="T13" fmla="*/ 2 h 96"/>
                  <a:gd name="T14" fmla="*/ 72 w 72"/>
                  <a:gd name="T15" fmla="*/ 94 h 96"/>
                  <a:gd name="T16" fmla="*/ 70 w 72"/>
                  <a:gd name="T17" fmla="*/ 96 h 96"/>
                  <a:gd name="T18" fmla="*/ 4 w 72"/>
                  <a:gd name="T19" fmla="*/ 92 h 96"/>
                  <a:gd name="T20" fmla="*/ 68 w 72"/>
                  <a:gd name="T21" fmla="*/ 92 h 96"/>
                  <a:gd name="T22" fmla="*/ 68 w 72"/>
                  <a:gd name="T23" fmla="*/ 4 h 96"/>
                  <a:gd name="T24" fmla="*/ 4 w 72"/>
                  <a:gd name="T25" fmla="*/ 4 h 96"/>
                  <a:gd name="T26" fmla="*/ 4 w 72"/>
                  <a:gd name="T2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70" y="0"/>
                      <a:pt x="70" y="0"/>
                      <a:pt x="70" y="0"/>
                    </a:cubicBezTo>
                    <a:cubicBezTo>
                      <a:pt x="71" y="0"/>
                      <a:pt x="72" y="1"/>
                      <a:pt x="72" y="2"/>
                    </a:cubicBezTo>
                    <a:cubicBezTo>
                      <a:pt x="72" y="94"/>
                      <a:pt x="72" y="94"/>
                      <a:pt x="72" y="94"/>
                    </a:cubicBezTo>
                    <a:cubicBezTo>
                      <a:pt x="72" y="95"/>
                      <a:pt x="71" y="96"/>
                      <a:pt x="70" y="96"/>
                    </a:cubicBezTo>
                    <a:close/>
                    <a:moveTo>
                      <a:pt x="4" y="92"/>
                    </a:moveTo>
                    <a:cubicBezTo>
                      <a:pt x="68" y="92"/>
                      <a:pt x="68" y="92"/>
                      <a:pt x="68" y="92"/>
                    </a:cubicBezTo>
                    <a:cubicBezTo>
                      <a:pt x="68" y="4"/>
                      <a:pt x="68" y="4"/>
                      <a:pt x="68"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6952F85B-6B0B-4A31-B0B7-611B60730B45}"/>
                  </a:ext>
                </a:extLst>
              </p:cNvPr>
              <p:cNvSpPr>
                <a:spLocks noEditPoints="1"/>
              </p:cNvSpPr>
              <p:nvPr/>
            </p:nvSpPr>
            <p:spPr bwMode="auto">
              <a:xfrm>
                <a:off x="-504826" y="3681413"/>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1EBF63BA-9F45-474B-95D1-5CD8F1D607D1}"/>
                  </a:ext>
                </a:extLst>
              </p:cNvPr>
              <p:cNvSpPr>
                <a:spLocks noEditPoints="1"/>
              </p:cNvSpPr>
              <p:nvPr/>
            </p:nvSpPr>
            <p:spPr bwMode="auto">
              <a:xfrm>
                <a:off x="-504826" y="3789363"/>
                <a:ext cx="127000" cy="93662"/>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9E2C9041-3477-4EDF-BC4F-5C7907D3B2CB}"/>
                  </a:ext>
                </a:extLst>
              </p:cNvPr>
              <p:cNvSpPr>
                <a:spLocks noEditPoints="1"/>
              </p:cNvSpPr>
              <p:nvPr/>
            </p:nvSpPr>
            <p:spPr bwMode="auto">
              <a:xfrm>
                <a:off x="-504826" y="3898900"/>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5">
                <a:extLst>
                  <a:ext uri="{FF2B5EF4-FFF2-40B4-BE49-F238E27FC236}">
                    <a16:creationId xmlns:a16="http://schemas.microsoft.com/office/drawing/2014/main" id="{B9AADD37-5A18-4E08-945D-17012AB4052F}"/>
                  </a:ext>
                </a:extLst>
              </p:cNvPr>
              <p:cNvSpPr>
                <a:spLocks/>
              </p:cNvSpPr>
              <p:nvPr/>
            </p:nvSpPr>
            <p:spPr bwMode="auto">
              <a:xfrm>
                <a:off x="-550863"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6">
                <a:extLst>
                  <a:ext uri="{FF2B5EF4-FFF2-40B4-BE49-F238E27FC236}">
                    <a16:creationId xmlns:a16="http://schemas.microsoft.com/office/drawing/2014/main" id="{B0BB87F6-F56D-4472-AF25-708CE6CF7F49}"/>
                  </a:ext>
                </a:extLst>
              </p:cNvPr>
              <p:cNvSpPr>
                <a:spLocks/>
              </p:cNvSpPr>
              <p:nvPr/>
            </p:nvSpPr>
            <p:spPr bwMode="auto">
              <a:xfrm>
                <a:off x="-550863"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7">
                <a:extLst>
                  <a:ext uri="{FF2B5EF4-FFF2-40B4-BE49-F238E27FC236}">
                    <a16:creationId xmlns:a16="http://schemas.microsoft.com/office/drawing/2014/main" id="{F8E0261C-887E-49A6-9FDB-4B0A507D91ED}"/>
                  </a:ext>
                </a:extLst>
              </p:cNvPr>
              <p:cNvSpPr>
                <a:spLocks/>
              </p:cNvSpPr>
              <p:nvPr/>
            </p:nvSpPr>
            <p:spPr bwMode="auto">
              <a:xfrm>
                <a:off x="-550863"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8">
                <a:extLst>
                  <a:ext uri="{FF2B5EF4-FFF2-40B4-BE49-F238E27FC236}">
                    <a16:creationId xmlns:a16="http://schemas.microsoft.com/office/drawing/2014/main" id="{3A037040-F394-445E-9A66-9A0C086E7323}"/>
                  </a:ext>
                </a:extLst>
              </p:cNvPr>
              <p:cNvSpPr>
                <a:spLocks/>
              </p:cNvSpPr>
              <p:nvPr/>
            </p:nvSpPr>
            <p:spPr bwMode="auto">
              <a:xfrm>
                <a:off x="-550863"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9">
                <a:extLst>
                  <a:ext uri="{FF2B5EF4-FFF2-40B4-BE49-F238E27FC236}">
                    <a16:creationId xmlns:a16="http://schemas.microsoft.com/office/drawing/2014/main" id="{11E3844A-CF3D-45A9-969C-48F7D7497132}"/>
                  </a:ext>
                </a:extLst>
              </p:cNvPr>
              <p:cNvSpPr>
                <a:spLocks/>
              </p:cNvSpPr>
              <p:nvPr/>
            </p:nvSpPr>
            <p:spPr bwMode="auto">
              <a:xfrm>
                <a:off x="-550863"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0">
                <a:extLst>
                  <a:ext uri="{FF2B5EF4-FFF2-40B4-BE49-F238E27FC236}">
                    <a16:creationId xmlns:a16="http://schemas.microsoft.com/office/drawing/2014/main" id="{858EFC1C-0EF2-42C6-9A26-4D544E4FB4A0}"/>
                  </a:ext>
                </a:extLst>
              </p:cNvPr>
              <p:cNvSpPr>
                <a:spLocks/>
              </p:cNvSpPr>
              <p:nvPr/>
            </p:nvSpPr>
            <p:spPr bwMode="auto">
              <a:xfrm>
                <a:off x="-550863"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1">
                <a:extLst>
                  <a:ext uri="{FF2B5EF4-FFF2-40B4-BE49-F238E27FC236}">
                    <a16:creationId xmlns:a16="http://schemas.microsoft.com/office/drawing/2014/main" id="{40AE061A-7969-4CA6-87D2-C12BAE05ECD5}"/>
                  </a:ext>
                </a:extLst>
              </p:cNvPr>
              <p:cNvSpPr>
                <a:spLocks/>
              </p:cNvSpPr>
              <p:nvPr/>
            </p:nvSpPr>
            <p:spPr bwMode="auto">
              <a:xfrm>
                <a:off x="-363538"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2">
                <a:extLst>
                  <a:ext uri="{FF2B5EF4-FFF2-40B4-BE49-F238E27FC236}">
                    <a16:creationId xmlns:a16="http://schemas.microsoft.com/office/drawing/2014/main" id="{F989D8F5-8583-454E-A835-33AC76F60946}"/>
                  </a:ext>
                </a:extLst>
              </p:cNvPr>
              <p:cNvSpPr>
                <a:spLocks/>
              </p:cNvSpPr>
              <p:nvPr/>
            </p:nvSpPr>
            <p:spPr bwMode="auto">
              <a:xfrm>
                <a:off x="-363538"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3">
                <a:extLst>
                  <a:ext uri="{FF2B5EF4-FFF2-40B4-BE49-F238E27FC236}">
                    <a16:creationId xmlns:a16="http://schemas.microsoft.com/office/drawing/2014/main" id="{B96AAB30-5E80-4EB4-9C12-0D9AC7DB819E}"/>
                  </a:ext>
                </a:extLst>
              </p:cNvPr>
              <p:cNvSpPr>
                <a:spLocks/>
              </p:cNvSpPr>
              <p:nvPr/>
            </p:nvSpPr>
            <p:spPr bwMode="auto">
              <a:xfrm>
                <a:off x="-363538"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4">
                <a:extLst>
                  <a:ext uri="{FF2B5EF4-FFF2-40B4-BE49-F238E27FC236}">
                    <a16:creationId xmlns:a16="http://schemas.microsoft.com/office/drawing/2014/main" id="{140AFB82-BA68-4C35-BF44-952200B89810}"/>
                  </a:ext>
                </a:extLst>
              </p:cNvPr>
              <p:cNvSpPr>
                <a:spLocks/>
              </p:cNvSpPr>
              <p:nvPr/>
            </p:nvSpPr>
            <p:spPr bwMode="auto">
              <a:xfrm>
                <a:off x="-363538"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5">
                <a:extLst>
                  <a:ext uri="{FF2B5EF4-FFF2-40B4-BE49-F238E27FC236}">
                    <a16:creationId xmlns:a16="http://schemas.microsoft.com/office/drawing/2014/main" id="{9CA30FC1-7851-4C9B-878D-440D4B7F0070}"/>
                  </a:ext>
                </a:extLst>
              </p:cNvPr>
              <p:cNvSpPr>
                <a:spLocks/>
              </p:cNvSpPr>
              <p:nvPr/>
            </p:nvSpPr>
            <p:spPr bwMode="auto">
              <a:xfrm>
                <a:off x="-363538"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6">
                <a:extLst>
                  <a:ext uri="{FF2B5EF4-FFF2-40B4-BE49-F238E27FC236}">
                    <a16:creationId xmlns:a16="http://schemas.microsoft.com/office/drawing/2014/main" id="{0647BD1E-67D9-4885-9F78-F3EE446886C2}"/>
                  </a:ext>
                </a:extLst>
              </p:cNvPr>
              <p:cNvSpPr>
                <a:spLocks/>
              </p:cNvSpPr>
              <p:nvPr/>
            </p:nvSpPr>
            <p:spPr bwMode="auto">
              <a:xfrm>
                <a:off x="-363538"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1" name="Group 50">
            <a:extLst>
              <a:ext uri="{FF2B5EF4-FFF2-40B4-BE49-F238E27FC236}">
                <a16:creationId xmlns:a16="http://schemas.microsoft.com/office/drawing/2014/main" id="{FAE0BAAD-3CEF-4DFA-A4BA-FADB0E2F213E}"/>
              </a:ext>
            </a:extLst>
          </p:cNvPr>
          <p:cNvGrpSpPr/>
          <p:nvPr/>
        </p:nvGrpSpPr>
        <p:grpSpPr>
          <a:xfrm>
            <a:off x="707348" y="3829765"/>
            <a:ext cx="2115594" cy="215444"/>
            <a:chOff x="668246" y="3522227"/>
            <a:chExt cx="2115594" cy="215444"/>
          </a:xfrm>
        </p:grpSpPr>
        <p:sp>
          <p:nvSpPr>
            <p:cNvPr id="52" name="TextBox 51">
              <a:extLst>
                <a:ext uri="{FF2B5EF4-FFF2-40B4-BE49-F238E27FC236}">
                  <a16:creationId xmlns:a16="http://schemas.microsoft.com/office/drawing/2014/main" id="{14EFDF5C-1C94-4624-8440-7B508CCAF431}"/>
                </a:ext>
              </a:extLst>
            </p:cNvPr>
            <p:cNvSpPr txBox="1"/>
            <p:nvPr/>
          </p:nvSpPr>
          <p:spPr>
            <a:xfrm>
              <a:off x="1022550" y="3522227"/>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Insights</a:t>
              </a:r>
            </a:p>
          </p:txBody>
        </p:sp>
        <p:grpSp>
          <p:nvGrpSpPr>
            <p:cNvPr id="53" name="Group 52">
              <a:extLst>
                <a:ext uri="{FF2B5EF4-FFF2-40B4-BE49-F238E27FC236}">
                  <a16:creationId xmlns:a16="http://schemas.microsoft.com/office/drawing/2014/main" id="{69CFF1DA-A171-46C0-BF97-1D39084B1686}"/>
                </a:ext>
              </a:extLst>
            </p:cNvPr>
            <p:cNvGrpSpPr>
              <a:grpSpLocks noChangeAspect="1"/>
            </p:cNvGrpSpPr>
            <p:nvPr/>
          </p:nvGrpSpPr>
          <p:grpSpPr>
            <a:xfrm>
              <a:off x="668246" y="3523029"/>
              <a:ext cx="212930" cy="213840"/>
              <a:chOff x="-596900" y="3533775"/>
              <a:chExt cx="371475" cy="373063"/>
            </a:xfrm>
            <a:gradFill>
              <a:gsLst>
                <a:gs pos="0">
                  <a:schemeClr val="accent2"/>
                </a:gs>
                <a:gs pos="100000">
                  <a:schemeClr val="accent1"/>
                </a:gs>
              </a:gsLst>
              <a:lin ang="2700000" scaled="0"/>
            </a:gradFill>
          </p:grpSpPr>
          <p:sp>
            <p:nvSpPr>
              <p:cNvPr id="54" name="Freeform 70">
                <a:extLst>
                  <a:ext uri="{FF2B5EF4-FFF2-40B4-BE49-F238E27FC236}">
                    <a16:creationId xmlns:a16="http://schemas.microsoft.com/office/drawing/2014/main" id="{5592FD69-EDCE-4E91-9FB9-5246455FA663}"/>
                  </a:ext>
                </a:extLst>
              </p:cNvPr>
              <p:cNvSpPr>
                <a:spLocks/>
              </p:cNvSpPr>
              <p:nvPr/>
            </p:nvSpPr>
            <p:spPr bwMode="auto">
              <a:xfrm>
                <a:off x="-476250" y="3622675"/>
                <a:ext cx="130175" cy="117475"/>
              </a:xfrm>
              <a:custGeom>
                <a:avLst/>
                <a:gdLst>
                  <a:gd name="T0" fmla="*/ 12 w 34"/>
                  <a:gd name="T1" fmla="*/ 30 h 30"/>
                  <a:gd name="T2" fmla="*/ 11 w 34"/>
                  <a:gd name="T3" fmla="*/ 29 h 30"/>
                  <a:gd name="T4" fmla="*/ 0 w 34"/>
                  <a:gd name="T5" fmla="*/ 18 h 30"/>
                  <a:gd name="T6" fmla="*/ 0 w 34"/>
                  <a:gd name="T7" fmla="*/ 16 h 30"/>
                  <a:gd name="T8" fmla="*/ 3 w 34"/>
                  <a:gd name="T9" fmla="*/ 16 h 30"/>
                  <a:gd name="T10" fmla="*/ 12 w 34"/>
                  <a:gd name="T11" fmla="*/ 25 h 30"/>
                  <a:gd name="T12" fmla="*/ 31 w 34"/>
                  <a:gd name="T13" fmla="*/ 1 h 30"/>
                  <a:gd name="T14" fmla="*/ 33 w 34"/>
                  <a:gd name="T15" fmla="*/ 1 h 30"/>
                  <a:gd name="T16" fmla="*/ 34 w 34"/>
                  <a:gd name="T17" fmla="*/ 4 h 30"/>
                  <a:gd name="T18" fmla="*/ 14 w 34"/>
                  <a:gd name="T19" fmla="*/ 29 h 30"/>
                  <a:gd name="T20" fmla="*/ 13 w 34"/>
                  <a:gd name="T21" fmla="*/ 30 h 30"/>
                  <a:gd name="T22" fmla="*/ 12 w 34"/>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0">
                    <a:moveTo>
                      <a:pt x="12" y="30"/>
                    </a:moveTo>
                    <a:cubicBezTo>
                      <a:pt x="12" y="30"/>
                      <a:pt x="11" y="29"/>
                      <a:pt x="11" y="29"/>
                    </a:cubicBezTo>
                    <a:cubicBezTo>
                      <a:pt x="0" y="18"/>
                      <a:pt x="0" y="18"/>
                      <a:pt x="0" y="18"/>
                    </a:cubicBezTo>
                    <a:cubicBezTo>
                      <a:pt x="0" y="18"/>
                      <a:pt x="0" y="16"/>
                      <a:pt x="0" y="16"/>
                    </a:cubicBezTo>
                    <a:cubicBezTo>
                      <a:pt x="1" y="15"/>
                      <a:pt x="2" y="15"/>
                      <a:pt x="3" y="16"/>
                    </a:cubicBezTo>
                    <a:cubicBezTo>
                      <a:pt x="12" y="25"/>
                      <a:pt x="12" y="25"/>
                      <a:pt x="12" y="25"/>
                    </a:cubicBezTo>
                    <a:cubicBezTo>
                      <a:pt x="31" y="1"/>
                      <a:pt x="31" y="1"/>
                      <a:pt x="31" y="1"/>
                    </a:cubicBezTo>
                    <a:cubicBezTo>
                      <a:pt x="31" y="0"/>
                      <a:pt x="33" y="0"/>
                      <a:pt x="33" y="1"/>
                    </a:cubicBezTo>
                    <a:cubicBezTo>
                      <a:pt x="34" y="2"/>
                      <a:pt x="34" y="3"/>
                      <a:pt x="34" y="4"/>
                    </a:cubicBezTo>
                    <a:cubicBezTo>
                      <a:pt x="14" y="29"/>
                      <a:pt x="14" y="29"/>
                      <a:pt x="14" y="29"/>
                    </a:cubicBezTo>
                    <a:cubicBezTo>
                      <a:pt x="14" y="29"/>
                      <a:pt x="13" y="30"/>
                      <a:pt x="13" y="30"/>
                    </a:cubicBezTo>
                    <a:cubicBezTo>
                      <a:pt x="12"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1">
                <a:extLst>
                  <a:ext uri="{FF2B5EF4-FFF2-40B4-BE49-F238E27FC236}">
                    <a16:creationId xmlns:a16="http://schemas.microsoft.com/office/drawing/2014/main" id="{3B06B197-5067-43EF-A8B0-735AFC171A0E}"/>
                  </a:ext>
                </a:extLst>
              </p:cNvPr>
              <p:cNvSpPr>
                <a:spLocks/>
              </p:cNvSpPr>
              <p:nvPr/>
            </p:nvSpPr>
            <p:spPr bwMode="auto">
              <a:xfrm>
                <a:off x="-596900" y="3748088"/>
                <a:ext cx="147638" cy="158750"/>
              </a:xfrm>
              <a:custGeom>
                <a:avLst/>
                <a:gdLst>
                  <a:gd name="T0" fmla="*/ 23 w 38"/>
                  <a:gd name="T1" fmla="*/ 41 h 41"/>
                  <a:gd name="T2" fmla="*/ 23 w 38"/>
                  <a:gd name="T3" fmla="*/ 41 h 41"/>
                  <a:gd name="T4" fmla="*/ 21 w 38"/>
                  <a:gd name="T5" fmla="*/ 40 h 41"/>
                  <a:gd name="T6" fmla="*/ 16 w 38"/>
                  <a:gd name="T7" fmla="*/ 27 h 41"/>
                  <a:gd name="T8" fmla="*/ 2 w 38"/>
                  <a:gd name="T9" fmla="*/ 29 h 41"/>
                  <a:gd name="T10" fmla="*/ 0 w 38"/>
                  <a:gd name="T11" fmla="*/ 28 h 41"/>
                  <a:gd name="T12" fmla="*/ 0 w 38"/>
                  <a:gd name="T13" fmla="*/ 26 h 41"/>
                  <a:gd name="T14" fmla="*/ 15 w 38"/>
                  <a:gd name="T15" fmla="*/ 0 h 41"/>
                  <a:gd name="T16" fmla="*/ 19 w 38"/>
                  <a:gd name="T17" fmla="*/ 2 h 41"/>
                  <a:gd name="T18" fmla="*/ 6 w 38"/>
                  <a:gd name="T19" fmla="*/ 24 h 41"/>
                  <a:gd name="T20" fmla="*/ 17 w 38"/>
                  <a:gd name="T21" fmla="*/ 22 h 41"/>
                  <a:gd name="T22" fmla="*/ 19 w 38"/>
                  <a:gd name="T23" fmla="*/ 24 h 41"/>
                  <a:gd name="T24" fmla="*/ 23 w 38"/>
                  <a:gd name="T25" fmla="*/ 34 h 41"/>
                  <a:gd name="T26" fmla="*/ 34 w 38"/>
                  <a:gd name="T27" fmla="*/ 16 h 41"/>
                  <a:gd name="T28" fmla="*/ 38 w 38"/>
                  <a:gd name="T29" fmla="*/ 18 h 41"/>
                  <a:gd name="T30" fmla="*/ 24 w 38"/>
                  <a:gd name="T31" fmla="*/ 40 h 41"/>
                  <a:gd name="T32" fmla="*/ 23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23" y="41"/>
                    </a:moveTo>
                    <a:cubicBezTo>
                      <a:pt x="23" y="41"/>
                      <a:pt x="23" y="41"/>
                      <a:pt x="23" y="41"/>
                    </a:cubicBezTo>
                    <a:cubicBezTo>
                      <a:pt x="22" y="41"/>
                      <a:pt x="21" y="40"/>
                      <a:pt x="21" y="40"/>
                    </a:cubicBezTo>
                    <a:cubicBezTo>
                      <a:pt x="16" y="27"/>
                      <a:pt x="16" y="27"/>
                      <a:pt x="16" y="27"/>
                    </a:cubicBezTo>
                    <a:cubicBezTo>
                      <a:pt x="2" y="29"/>
                      <a:pt x="2" y="29"/>
                      <a:pt x="2" y="29"/>
                    </a:cubicBezTo>
                    <a:cubicBezTo>
                      <a:pt x="2" y="29"/>
                      <a:pt x="1" y="29"/>
                      <a:pt x="0" y="28"/>
                    </a:cubicBezTo>
                    <a:cubicBezTo>
                      <a:pt x="0" y="27"/>
                      <a:pt x="0" y="27"/>
                      <a:pt x="0" y="26"/>
                    </a:cubicBezTo>
                    <a:cubicBezTo>
                      <a:pt x="15" y="0"/>
                      <a:pt x="15" y="0"/>
                      <a:pt x="15" y="0"/>
                    </a:cubicBezTo>
                    <a:cubicBezTo>
                      <a:pt x="19" y="2"/>
                      <a:pt x="19" y="2"/>
                      <a:pt x="19" y="2"/>
                    </a:cubicBezTo>
                    <a:cubicBezTo>
                      <a:pt x="6" y="24"/>
                      <a:pt x="6" y="24"/>
                      <a:pt x="6" y="24"/>
                    </a:cubicBezTo>
                    <a:cubicBezTo>
                      <a:pt x="17" y="22"/>
                      <a:pt x="17" y="22"/>
                      <a:pt x="17" y="22"/>
                    </a:cubicBezTo>
                    <a:cubicBezTo>
                      <a:pt x="18" y="22"/>
                      <a:pt x="19" y="23"/>
                      <a:pt x="19" y="24"/>
                    </a:cubicBezTo>
                    <a:cubicBezTo>
                      <a:pt x="23" y="34"/>
                      <a:pt x="23" y="34"/>
                      <a:pt x="23" y="34"/>
                    </a:cubicBezTo>
                    <a:cubicBezTo>
                      <a:pt x="34" y="16"/>
                      <a:pt x="34" y="16"/>
                      <a:pt x="34" y="16"/>
                    </a:cubicBezTo>
                    <a:cubicBezTo>
                      <a:pt x="38" y="18"/>
                      <a:pt x="38" y="18"/>
                      <a:pt x="38" y="18"/>
                    </a:cubicBezTo>
                    <a:cubicBezTo>
                      <a:pt x="24" y="40"/>
                      <a:pt x="24" y="40"/>
                      <a:pt x="24" y="40"/>
                    </a:cubicBezTo>
                    <a:cubicBezTo>
                      <a:pt x="24" y="41"/>
                      <a:pt x="23" y="41"/>
                      <a:pt x="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2">
                <a:extLst>
                  <a:ext uri="{FF2B5EF4-FFF2-40B4-BE49-F238E27FC236}">
                    <a16:creationId xmlns:a16="http://schemas.microsoft.com/office/drawing/2014/main" id="{53EC6116-80D1-4CDE-B718-A5812CD197EF}"/>
                  </a:ext>
                </a:extLst>
              </p:cNvPr>
              <p:cNvSpPr>
                <a:spLocks/>
              </p:cNvSpPr>
              <p:nvPr/>
            </p:nvSpPr>
            <p:spPr bwMode="auto">
              <a:xfrm>
                <a:off x="-373063" y="3748088"/>
                <a:ext cx="147638" cy="158750"/>
              </a:xfrm>
              <a:custGeom>
                <a:avLst/>
                <a:gdLst>
                  <a:gd name="T0" fmla="*/ 15 w 38"/>
                  <a:gd name="T1" fmla="*/ 41 h 41"/>
                  <a:gd name="T2" fmla="*/ 14 w 38"/>
                  <a:gd name="T3" fmla="*/ 40 h 41"/>
                  <a:gd name="T4" fmla="*/ 0 w 38"/>
                  <a:gd name="T5" fmla="*/ 18 h 41"/>
                  <a:gd name="T6" fmla="*/ 4 w 38"/>
                  <a:gd name="T7" fmla="*/ 16 h 41"/>
                  <a:gd name="T8" fmla="*/ 15 w 38"/>
                  <a:gd name="T9" fmla="*/ 34 h 41"/>
                  <a:gd name="T10" fmla="*/ 19 w 38"/>
                  <a:gd name="T11" fmla="*/ 24 h 41"/>
                  <a:gd name="T12" fmla="*/ 21 w 38"/>
                  <a:gd name="T13" fmla="*/ 22 h 41"/>
                  <a:gd name="T14" fmla="*/ 32 w 38"/>
                  <a:gd name="T15" fmla="*/ 24 h 41"/>
                  <a:gd name="T16" fmla="*/ 19 w 38"/>
                  <a:gd name="T17" fmla="*/ 2 h 41"/>
                  <a:gd name="T18" fmla="*/ 23 w 38"/>
                  <a:gd name="T19" fmla="*/ 0 h 41"/>
                  <a:gd name="T20" fmla="*/ 38 w 38"/>
                  <a:gd name="T21" fmla="*/ 26 h 41"/>
                  <a:gd name="T22" fmla="*/ 38 w 38"/>
                  <a:gd name="T23" fmla="*/ 28 h 41"/>
                  <a:gd name="T24" fmla="*/ 36 w 38"/>
                  <a:gd name="T25" fmla="*/ 29 h 41"/>
                  <a:gd name="T26" fmla="*/ 22 w 38"/>
                  <a:gd name="T27" fmla="*/ 27 h 41"/>
                  <a:gd name="T28" fmla="*/ 17 w 38"/>
                  <a:gd name="T29" fmla="*/ 40 h 41"/>
                  <a:gd name="T30" fmla="*/ 15 w 38"/>
                  <a:gd name="T31" fmla="*/ 41 h 41"/>
                  <a:gd name="T32" fmla="*/ 15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15" y="41"/>
                    </a:moveTo>
                    <a:cubicBezTo>
                      <a:pt x="15" y="41"/>
                      <a:pt x="14" y="41"/>
                      <a:pt x="14" y="40"/>
                    </a:cubicBezTo>
                    <a:cubicBezTo>
                      <a:pt x="0" y="18"/>
                      <a:pt x="0" y="18"/>
                      <a:pt x="0" y="18"/>
                    </a:cubicBezTo>
                    <a:cubicBezTo>
                      <a:pt x="4" y="16"/>
                      <a:pt x="4" y="16"/>
                      <a:pt x="4" y="16"/>
                    </a:cubicBezTo>
                    <a:cubicBezTo>
                      <a:pt x="15" y="34"/>
                      <a:pt x="15" y="34"/>
                      <a:pt x="15" y="34"/>
                    </a:cubicBezTo>
                    <a:cubicBezTo>
                      <a:pt x="19" y="24"/>
                      <a:pt x="19" y="24"/>
                      <a:pt x="19" y="24"/>
                    </a:cubicBezTo>
                    <a:cubicBezTo>
                      <a:pt x="19" y="23"/>
                      <a:pt x="20" y="22"/>
                      <a:pt x="21" y="22"/>
                    </a:cubicBezTo>
                    <a:cubicBezTo>
                      <a:pt x="32" y="24"/>
                      <a:pt x="32" y="24"/>
                      <a:pt x="32" y="24"/>
                    </a:cubicBezTo>
                    <a:cubicBezTo>
                      <a:pt x="19" y="2"/>
                      <a:pt x="19" y="2"/>
                      <a:pt x="19" y="2"/>
                    </a:cubicBezTo>
                    <a:cubicBezTo>
                      <a:pt x="23" y="0"/>
                      <a:pt x="23" y="0"/>
                      <a:pt x="23" y="0"/>
                    </a:cubicBezTo>
                    <a:cubicBezTo>
                      <a:pt x="38" y="26"/>
                      <a:pt x="38" y="26"/>
                      <a:pt x="38" y="26"/>
                    </a:cubicBezTo>
                    <a:cubicBezTo>
                      <a:pt x="38" y="27"/>
                      <a:pt x="38" y="27"/>
                      <a:pt x="38" y="28"/>
                    </a:cubicBezTo>
                    <a:cubicBezTo>
                      <a:pt x="37" y="29"/>
                      <a:pt x="36" y="29"/>
                      <a:pt x="36" y="29"/>
                    </a:cubicBezTo>
                    <a:cubicBezTo>
                      <a:pt x="22" y="27"/>
                      <a:pt x="22" y="27"/>
                      <a:pt x="22" y="27"/>
                    </a:cubicBezTo>
                    <a:cubicBezTo>
                      <a:pt x="17" y="40"/>
                      <a:pt x="17" y="40"/>
                      <a:pt x="17" y="40"/>
                    </a:cubicBezTo>
                    <a:cubicBezTo>
                      <a:pt x="17" y="40"/>
                      <a:pt x="16" y="41"/>
                      <a:pt x="15" y="41"/>
                    </a:cubicBezTo>
                    <a:cubicBezTo>
                      <a:pt x="15" y="41"/>
                      <a:pt x="15" y="41"/>
                      <a:pt x="1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3">
                <a:extLst>
                  <a:ext uri="{FF2B5EF4-FFF2-40B4-BE49-F238E27FC236}">
                    <a16:creationId xmlns:a16="http://schemas.microsoft.com/office/drawing/2014/main" id="{A50504C4-B554-4FDF-ADA1-230FAC9E0645}"/>
                  </a:ext>
                </a:extLst>
              </p:cNvPr>
              <p:cNvSpPr>
                <a:spLocks noEditPoints="1"/>
              </p:cNvSpPr>
              <p:nvPr/>
            </p:nvSpPr>
            <p:spPr bwMode="auto">
              <a:xfrm>
                <a:off x="-558800" y="3533775"/>
                <a:ext cx="295275" cy="295275"/>
              </a:xfrm>
              <a:custGeom>
                <a:avLst/>
                <a:gdLst>
                  <a:gd name="T0" fmla="*/ 38 w 76"/>
                  <a:gd name="T1" fmla="*/ 76 h 76"/>
                  <a:gd name="T2" fmla="*/ 0 w 76"/>
                  <a:gd name="T3" fmla="*/ 38 h 76"/>
                  <a:gd name="T4" fmla="*/ 38 w 76"/>
                  <a:gd name="T5" fmla="*/ 0 h 76"/>
                  <a:gd name="T6" fmla="*/ 76 w 76"/>
                  <a:gd name="T7" fmla="*/ 38 h 76"/>
                  <a:gd name="T8" fmla="*/ 38 w 76"/>
                  <a:gd name="T9" fmla="*/ 76 h 76"/>
                  <a:gd name="T10" fmla="*/ 38 w 76"/>
                  <a:gd name="T11" fmla="*/ 4 h 76"/>
                  <a:gd name="T12" fmla="*/ 4 w 76"/>
                  <a:gd name="T13" fmla="*/ 38 h 76"/>
                  <a:gd name="T14" fmla="*/ 38 w 76"/>
                  <a:gd name="T15" fmla="*/ 72 h 76"/>
                  <a:gd name="T16" fmla="*/ 72 w 76"/>
                  <a:gd name="T17" fmla="*/ 38 h 76"/>
                  <a:gd name="T18" fmla="*/ 38 w 76"/>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76"/>
                    </a:moveTo>
                    <a:cubicBezTo>
                      <a:pt x="17" y="76"/>
                      <a:pt x="0" y="59"/>
                      <a:pt x="0" y="38"/>
                    </a:cubicBezTo>
                    <a:cubicBezTo>
                      <a:pt x="0" y="17"/>
                      <a:pt x="17" y="0"/>
                      <a:pt x="38" y="0"/>
                    </a:cubicBezTo>
                    <a:cubicBezTo>
                      <a:pt x="59" y="0"/>
                      <a:pt x="76" y="17"/>
                      <a:pt x="76" y="38"/>
                    </a:cubicBezTo>
                    <a:cubicBezTo>
                      <a:pt x="76" y="59"/>
                      <a:pt x="59" y="76"/>
                      <a:pt x="38" y="76"/>
                    </a:cubicBezTo>
                    <a:close/>
                    <a:moveTo>
                      <a:pt x="38" y="4"/>
                    </a:moveTo>
                    <a:cubicBezTo>
                      <a:pt x="19" y="4"/>
                      <a:pt x="4" y="19"/>
                      <a:pt x="4" y="38"/>
                    </a:cubicBezTo>
                    <a:cubicBezTo>
                      <a:pt x="4" y="57"/>
                      <a:pt x="19" y="72"/>
                      <a:pt x="38" y="72"/>
                    </a:cubicBezTo>
                    <a:cubicBezTo>
                      <a:pt x="57" y="72"/>
                      <a:pt x="72" y="57"/>
                      <a:pt x="72" y="38"/>
                    </a:cubicBezTo>
                    <a:cubicBezTo>
                      <a:pt x="72" y="19"/>
                      <a:pt x="57"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5EB7F577-12B2-4223-AC47-AD792AFF8582}"/>
              </a:ext>
            </a:extLst>
          </p:cNvPr>
          <p:cNvGrpSpPr/>
          <p:nvPr/>
        </p:nvGrpSpPr>
        <p:grpSpPr>
          <a:xfrm>
            <a:off x="733158" y="4332257"/>
            <a:ext cx="2089784" cy="215444"/>
            <a:chOff x="694056" y="4001583"/>
            <a:chExt cx="2089784" cy="215444"/>
          </a:xfrm>
        </p:grpSpPr>
        <p:sp>
          <p:nvSpPr>
            <p:cNvPr id="59" name="TextBox 58">
              <a:extLst>
                <a:ext uri="{FF2B5EF4-FFF2-40B4-BE49-F238E27FC236}">
                  <a16:creationId xmlns:a16="http://schemas.microsoft.com/office/drawing/2014/main" id="{74CB8CE9-92FB-4393-A491-063C03FDA541}"/>
                </a:ext>
              </a:extLst>
            </p:cNvPr>
            <p:cNvSpPr txBox="1"/>
            <p:nvPr/>
          </p:nvSpPr>
          <p:spPr>
            <a:xfrm>
              <a:off x="1022550" y="4001583"/>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Trending</a:t>
              </a:r>
            </a:p>
          </p:txBody>
        </p:sp>
        <p:grpSp>
          <p:nvGrpSpPr>
            <p:cNvPr id="60" name="Group 59">
              <a:extLst>
                <a:ext uri="{FF2B5EF4-FFF2-40B4-BE49-F238E27FC236}">
                  <a16:creationId xmlns:a16="http://schemas.microsoft.com/office/drawing/2014/main" id="{28A8F369-E907-460B-9E85-96B0F2BB41FE}"/>
                </a:ext>
              </a:extLst>
            </p:cNvPr>
            <p:cNvGrpSpPr>
              <a:grpSpLocks noChangeAspect="1"/>
            </p:cNvGrpSpPr>
            <p:nvPr/>
          </p:nvGrpSpPr>
          <p:grpSpPr>
            <a:xfrm>
              <a:off x="694056" y="4012105"/>
              <a:ext cx="161311" cy="194400"/>
              <a:chOff x="-395288" y="3805238"/>
              <a:chExt cx="309563" cy="373062"/>
            </a:xfrm>
            <a:gradFill>
              <a:gsLst>
                <a:gs pos="0">
                  <a:schemeClr val="accent2"/>
                </a:gs>
                <a:gs pos="100000">
                  <a:schemeClr val="accent1"/>
                </a:gs>
              </a:gsLst>
              <a:lin ang="2700000" scaled="0"/>
            </a:gradFill>
          </p:grpSpPr>
          <p:sp>
            <p:nvSpPr>
              <p:cNvPr id="61" name="Freeform 77">
                <a:extLst>
                  <a:ext uri="{FF2B5EF4-FFF2-40B4-BE49-F238E27FC236}">
                    <a16:creationId xmlns:a16="http://schemas.microsoft.com/office/drawing/2014/main" id="{94708C9E-4756-4CB6-A448-F918801A7AF6}"/>
                  </a:ext>
                </a:extLst>
              </p:cNvPr>
              <p:cNvSpPr>
                <a:spLocks noEditPoints="1"/>
              </p:cNvSpPr>
              <p:nvPr/>
            </p:nvSpPr>
            <p:spPr bwMode="auto">
              <a:xfrm>
                <a:off x="-395288" y="3805238"/>
                <a:ext cx="309563" cy="373062"/>
              </a:xfrm>
              <a:custGeom>
                <a:avLst/>
                <a:gdLst>
                  <a:gd name="T0" fmla="*/ 40 w 80"/>
                  <a:gd name="T1" fmla="*/ 96 h 96"/>
                  <a:gd name="T2" fmla="*/ 0 w 80"/>
                  <a:gd name="T3" fmla="*/ 58 h 96"/>
                  <a:gd name="T4" fmla="*/ 0 w 80"/>
                  <a:gd name="T5" fmla="*/ 56 h 96"/>
                  <a:gd name="T6" fmla="*/ 14 w 80"/>
                  <a:gd name="T7" fmla="*/ 25 h 96"/>
                  <a:gd name="T8" fmla="*/ 16 w 80"/>
                  <a:gd name="T9" fmla="*/ 25 h 96"/>
                  <a:gd name="T10" fmla="*/ 18 w 80"/>
                  <a:gd name="T11" fmla="*/ 26 h 96"/>
                  <a:gd name="T12" fmla="*/ 23 w 80"/>
                  <a:gd name="T13" fmla="*/ 37 h 96"/>
                  <a:gd name="T14" fmla="*/ 26 w 80"/>
                  <a:gd name="T15" fmla="*/ 22 h 96"/>
                  <a:gd name="T16" fmla="*/ 26 w 80"/>
                  <a:gd name="T17" fmla="*/ 20 h 96"/>
                  <a:gd name="T18" fmla="*/ 21 w 80"/>
                  <a:gd name="T19" fmla="*/ 4 h 96"/>
                  <a:gd name="T20" fmla="*/ 21 w 80"/>
                  <a:gd name="T21" fmla="*/ 1 h 96"/>
                  <a:gd name="T22" fmla="*/ 23 w 80"/>
                  <a:gd name="T23" fmla="*/ 1 h 96"/>
                  <a:gd name="T24" fmla="*/ 55 w 80"/>
                  <a:gd name="T25" fmla="*/ 19 h 96"/>
                  <a:gd name="T26" fmla="*/ 66 w 80"/>
                  <a:gd name="T27" fmla="*/ 49 h 96"/>
                  <a:gd name="T28" fmla="*/ 75 w 80"/>
                  <a:gd name="T29" fmla="*/ 44 h 96"/>
                  <a:gd name="T30" fmla="*/ 77 w 80"/>
                  <a:gd name="T31" fmla="*/ 43 h 96"/>
                  <a:gd name="T32" fmla="*/ 78 w 80"/>
                  <a:gd name="T33" fmla="*/ 45 h 96"/>
                  <a:gd name="T34" fmla="*/ 80 w 80"/>
                  <a:gd name="T35" fmla="*/ 56 h 96"/>
                  <a:gd name="T36" fmla="*/ 40 w 80"/>
                  <a:gd name="T37" fmla="*/ 96 h 96"/>
                  <a:gd name="T38" fmla="*/ 15 w 80"/>
                  <a:gd name="T39" fmla="*/ 30 h 96"/>
                  <a:gd name="T40" fmla="*/ 4 w 80"/>
                  <a:gd name="T41" fmla="*/ 56 h 96"/>
                  <a:gd name="T42" fmla="*/ 4 w 80"/>
                  <a:gd name="T43" fmla="*/ 58 h 96"/>
                  <a:gd name="T44" fmla="*/ 40 w 80"/>
                  <a:gd name="T45" fmla="*/ 92 h 96"/>
                  <a:gd name="T46" fmla="*/ 76 w 80"/>
                  <a:gd name="T47" fmla="*/ 56 h 96"/>
                  <a:gd name="T48" fmla="*/ 75 w 80"/>
                  <a:gd name="T49" fmla="*/ 49 h 96"/>
                  <a:gd name="T50" fmla="*/ 65 w 80"/>
                  <a:gd name="T51" fmla="*/ 54 h 96"/>
                  <a:gd name="T52" fmla="*/ 63 w 80"/>
                  <a:gd name="T53" fmla="*/ 54 h 96"/>
                  <a:gd name="T54" fmla="*/ 62 w 80"/>
                  <a:gd name="T55" fmla="*/ 52 h 96"/>
                  <a:gd name="T56" fmla="*/ 62 w 80"/>
                  <a:gd name="T57" fmla="*/ 51 h 96"/>
                  <a:gd name="T58" fmla="*/ 52 w 80"/>
                  <a:gd name="T59" fmla="*/ 22 h 96"/>
                  <a:gd name="T60" fmla="*/ 26 w 80"/>
                  <a:gd name="T61" fmla="*/ 5 h 96"/>
                  <a:gd name="T62" fmla="*/ 30 w 80"/>
                  <a:gd name="T63" fmla="*/ 20 h 96"/>
                  <a:gd name="T64" fmla="*/ 30 w 80"/>
                  <a:gd name="T65" fmla="*/ 22 h 96"/>
                  <a:gd name="T66" fmla="*/ 25 w 80"/>
                  <a:gd name="T67" fmla="*/ 42 h 96"/>
                  <a:gd name="T68" fmla="*/ 23 w 80"/>
                  <a:gd name="T69" fmla="*/ 43 h 96"/>
                  <a:gd name="T70" fmla="*/ 22 w 80"/>
                  <a:gd name="T71" fmla="*/ 42 h 96"/>
                  <a:gd name="T72" fmla="*/ 15 w 80"/>
                  <a:gd name="T73"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6">
                    <a:moveTo>
                      <a:pt x="40" y="96"/>
                    </a:moveTo>
                    <a:cubicBezTo>
                      <a:pt x="19" y="96"/>
                      <a:pt x="1" y="79"/>
                      <a:pt x="0" y="58"/>
                    </a:cubicBezTo>
                    <a:cubicBezTo>
                      <a:pt x="0" y="57"/>
                      <a:pt x="0" y="57"/>
                      <a:pt x="0" y="56"/>
                    </a:cubicBezTo>
                    <a:cubicBezTo>
                      <a:pt x="0" y="44"/>
                      <a:pt x="5" y="33"/>
                      <a:pt x="14" y="25"/>
                    </a:cubicBezTo>
                    <a:cubicBezTo>
                      <a:pt x="15" y="25"/>
                      <a:pt x="16" y="25"/>
                      <a:pt x="16" y="25"/>
                    </a:cubicBezTo>
                    <a:cubicBezTo>
                      <a:pt x="17" y="25"/>
                      <a:pt x="17" y="26"/>
                      <a:pt x="18" y="26"/>
                    </a:cubicBezTo>
                    <a:cubicBezTo>
                      <a:pt x="19" y="30"/>
                      <a:pt x="20" y="34"/>
                      <a:pt x="23" y="37"/>
                    </a:cubicBezTo>
                    <a:cubicBezTo>
                      <a:pt x="25" y="32"/>
                      <a:pt x="26" y="27"/>
                      <a:pt x="26" y="22"/>
                    </a:cubicBezTo>
                    <a:cubicBezTo>
                      <a:pt x="26" y="21"/>
                      <a:pt x="26" y="21"/>
                      <a:pt x="26" y="20"/>
                    </a:cubicBezTo>
                    <a:cubicBezTo>
                      <a:pt x="26" y="14"/>
                      <a:pt x="24" y="9"/>
                      <a:pt x="21" y="4"/>
                    </a:cubicBezTo>
                    <a:cubicBezTo>
                      <a:pt x="21" y="3"/>
                      <a:pt x="21" y="2"/>
                      <a:pt x="21" y="1"/>
                    </a:cubicBezTo>
                    <a:cubicBezTo>
                      <a:pt x="22" y="1"/>
                      <a:pt x="22" y="0"/>
                      <a:pt x="23" y="1"/>
                    </a:cubicBezTo>
                    <a:cubicBezTo>
                      <a:pt x="36" y="3"/>
                      <a:pt x="47" y="9"/>
                      <a:pt x="55" y="19"/>
                    </a:cubicBezTo>
                    <a:cubicBezTo>
                      <a:pt x="62" y="28"/>
                      <a:pt x="66" y="38"/>
                      <a:pt x="66" y="49"/>
                    </a:cubicBezTo>
                    <a:cubicBezTo>
                      <a:pt x="69" y="48"/>
                      <a:pt x="72" y="46"/>
                      <a:pt x="75" y="44"/>
                    </a:cubicBezTo>
                    <a:cubicBezTo>
                      <a:pt x="76" y="43"/>
                      <a:pt x="76" y="43"/>
                      <a:pt x="77" y="43"/>
                    </a:cubicBezTo>
                    <a:cubicBezTo>
                      <a:pt x="78" y="43"/>
                      <a:pt x="78" y="44"/>
                      <a:pt x="78" y="45"/>
                    </a:cubicBezTo>
                    <a:cubicBezTo>
                      <a:pt x="79" y="48"/>
                      <a:pt x="80" y="52"/>
                      <a:pt x="80" y="56"/>
                    </a:cubicBezTo>
                    <a:cubicBezTo>
                      <a:pt x="80" y="78"/>
                      <a:pt x="62" y="96"/>
                      <a:pt x="40" y="96"/>
                    </a:cubicBezTo>
                    <a:close/>
                    <a:moveTo>
                      <a:pt x="15" y="30"/>
                    </a:moveTo>
                    <a:cubicBezTo>
                      <a:pt x="8" y="37"/>
                      <a:pt x="4" y="46"/>
                      <a:pt x="4" y="56"/>
                    </a:cubicBezTo>
                    <a:cubicBezTo>
                      <a:pt x="4" y="57"/>
                      <a:pt x="4" y="57"/>
                      <a:pt x="4" y="58"/>
                    </a:cubicBezTo>
                    <a:cubicBezTo>
                      <a:pt x="5" y="77"/>
                      <a:pt x="21" y="92"/>
                      <a:pt x="40" y="92"/>
                    </a:cubicBezTo>
                    <a:cubicBezTo>
                      <a:pt x="60" y="92"/>
                      <a:pt x="76" y="76"/>
                      <a:pt x="76" y="56"/>
                    </a:cubicBezTo>
                    <a:cubicBezTo>
                      <a:pt x="76" y="53"/>
                      <a:pt x="76" y="51"/>
                      <a:pt x="75" y="49"/>
                    </a:cubicBezTo>
                    <a:cubicBezTo>
                      <a:pt x="72" y="51"/>
                      <a:pt x="68" y="53"/>
                      <a:pt x="65" y="54"/>
                    </a:cubicBezTo>
                    <a:cubicBezTo>
                      <a:pt x="64" y="54"/>
                      <a:pt x="63" y="54"/>
                      <a:pt x="63" y="54"/>
                    </a:cubicBezTo>
                    <a:cubicBezTo>
                      <a:pt x="62" y="53"/>
                      <a:pt x="62" y="53"/>
                      <a:pt x="62" y="52"/>
                    </a:cubicBezTo>
                    <a:cubicBezTo>
                      <a:pt x="62" y="52"/>
                      <a:pt x="62" y="51"/>
                      <a:pt x="62" y="51"/>
                    </a:cubicBezTo>
                    <a:cubicBezTo>
                      <a:pt x="62" y="40"/>
                      <a:pt x="58" y="30"/>
                      <a:pt x="52" y="22"/>
                    </a:cubicBezTo>
                    <a:cubicBezTo>
                      <a:pt x="45" y="14"/>
                      <a:pt x="36" y="8"/>
                      <a:pt x="26" y="5"/>
                    </a:cubicBezTo>
                    <a:cubicBezTo>
                      <a:pt x="28" y="10"/>
                      <a:pt x="30" y="15"/>
                      <a:pt x="30" y="20"/>
                    </a:cubicBezTo>
                    <a:cubicBezTo>
                      <a:pt x="30" y="21"/>
                      <a:pt x="30" y="21"/>
                      <a:pt x="30" y="22"/>
                    </a:cubicBezTo>
                    <a:cubicBezTo>
                      <a:pt x="30" y="29"/>
                      <a:pt x="28" y="36"/>
                      <a:pt x="25" y="42"/>
                    </a:cubicBezTo>
                    <a:cubicBezTo>
                      <a:pt x="25" y="42"/>
                      <a:pt x="24" y="43"/>
                      <a:pt x="23" y="43"/>
                    </a:cubicBezTo>
                    <a:cubicBezTo>
                      <a:pt x="23" y="43"/>
                      <a:pt x="22" y="42"/>
                      <a:pt x="22" y="42"/>
                    </a:cubicBezTo>
                    <a:cubicBezTo>
                      <a:pt x="19" y="39"/>
                      <a:pt x="16" y="35"/>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8">
                <a:extLst>
                  <a:ext uri="{FF2B5EF4-FFF2-40B4-BE49-F238E27FC236}">
                    <a16:creationId xmlns:a16="http://schemas.microsoft.com/office/drawing/2014/main" id="{698A1F2C-7CAF-4EBF-A95E-BAB982FF78B2}"/>
                  </a:ext>
                </a:extLst>
              </p:cNvPr>
              <p:cNvSpPr>
                <a:spLocks noEditPoints="1"/>
              </p:cNvSpPr>
              <p:nvPr/>
            </p:nvSpPr>
            <p:spPr bwMode="auto">
              <a:xfrm>
                <a:off x="-311150" y="3987800"/>
                <a:ext cx="141288" cy="190500"/>
              </a:xfrm>
              <a:custGeom>
                <a:avLst/>
                <a:gdLst>
                  <a:gd name="T0" fmla="*/ 18 w 36"/>
                  <a:gd name="T1" fmla="*/ 49 h 49"/>
                  <a:gd name="T2" fmla="*/ 0 w 36"/>
                  <a:gd name="T3" fmla="*/ 31 h 49"/>
                  <a:gd name="T4" fmla="*/ 24 w 36"/>
                  <a:gd name="T5" fmla="*/ 0 h 49"/>
                  <a:gd name="T6" fmla="*/ 26 w 36"/>
                  <a:gd name="T7" fmla="*/ 1 h 49"/>
                  <a:gd name="T8" fmla="*/ 26 w 36"/>
                  <a:gd name="T9" fmla="*/ 3 h 49"/>
                  <a:gd name="T10" fmla="*/ 21 w 36"/>
                  <a:gd name="T11" fmla="*/ 19 h 49"/>
                  <a:gd name="T12" fmla="*/ 23 w 36"/>
                  <a:gd name="T13" fmla="*/ 16 h 49"/>
                  <a:gd name="T14" fmla="*/ 24 w 36"/>
                  <a:gd name="T15" fmla="*/ 14 h 49"/>
                  <a:gd name="T16" fmla="*/ 25 w 36"/>
                  <a:gd name="T17" fmla="*/ 14 h 49"/>
                  <a:gd name="T18" fmla="*/ 36 w 36"/>
                  <a:gd name="T19" fmla="*/ 31 h 49"/>
                  <a:gd name="T20" fmla="*/ 18 w 36"/>
                  <a:gd name="T21" fmla="*/ 49 h 49"/>
                  <a:gd name="T22" fmla="*/ 18 w 36"/>
                  <a:gd name="T23" fmla="*/ 6 h 49"/>
                  <a:gd name="T24" fmla="*/ 4 w 36"/>
                  <a:gd name="T25" fmla="*/ 31 h 49"/>
                  <a:gd name="T26" fmla="*/ 18 w 36"/>
                  <a:gd name="T27" fmla="*/ 45 h 49"/>
                  <a:gd name="T28" fmla="*/ 32 w 36"/>
                  <a:gd name="T29" fmla="*/ 31 h 49"/>
                  <a:gd name="T30" fmla="*/ 26 w 36"/>
                  <a:gd name="T31" fmla="*/ 19 h 49"/>
                  <a:gd name="T32" fmla="*/ 22 w 36"/>
                  <a:gd name="T33" fmla="*/ 24 h 49"/>
                  <a:gd name="T34" fmla="*/ 20 w 36"/>
                  <a:gd name="T35" fmla="*/ 24 h 49"/>
                  <a:gd name="T36" fmla="*/ 19 w 36"/>
                  <a:gd name="T37" fmla="*/ 23 h 49"/>
                  <a:gd name="T38" fmla="*/ 18 w 36"/>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49">
                    <a:moveTo>
                      <a:pt x="18" y="49"/>
                    </a:moveTo>
                    <a:cubicBezTo>
                      <a:pt x="8" y="49"/>
                      <a:pt x="0" y="41"/>
                      <a:pt x="0" y="31"/>
                    </a:cubicBezTo>
                    <a:cubicBezTo>
                      <a:pt x="0" y="16"/>
                      <a:pt x="10" y="3"/>
                      <a:pt x="24" y="0"/>
                    </a:cubicBezTo>
                    <a:cubicBezTo>
                      <a:pt x="25" y="0"/>
                      <a:pt x="26" y="0"/>
                      <a:pt x="26" y="1"/>
                    </a:cubicBezTo>
                    <a:cubicBezTo>
                      <a:pt x="27" y="2"/>
                      <a:pt x="27" y="3"/>
                      <a:pt x="26" y="3"/>
                    </a:cubicBezTo>
                    <a:cubicBezTo>
                      <a:pt x="20" y="7"/>
                      <a:pt x="20" y="15"/>
                      <a:pt x="21" y="19"/>
                    </a:cubicBezTo>
                    <a:cubicBezTo>
                      <a:pt x="22" y="18"/>
                      <a:pt x="23" y="17"/>
                      <a:pt x="23" y="16"/>
                    </a:cubicBezTo>
                    <a:cubicBezTo>
                      <a:pt x="23" y="15"/>
                      <a:pt x="23" y="15"/>
                      <a:pt x="24" y="14"/>
                    </a:cubicBezTo>
                    <a:cubicBezTo>
                      <a:pt x="24" y="14"/>
                      <a:pt x="25" y="14"/>
                      <a:pt x="25" y="14"/>
                    </a:cubicBezTo>
                    <a:cubicBezTo>
                      <a:pt x="32" y="17"/>
                      <a:pt x="36" y="23"/>
                      <a:pt x="36" y="31"/>
                    </a:cubicBezTo>
                    <a:cubicBezTo>
                      <a:pt x="36" y="41"/>
                      <a:pt x="28" y="49"/>
                      <a:pt x="18" y="49"/>
                    </a:cubicBezTo>
                    <a:close/>
                    <a:moveTo>
                      <a:pt x="18" y="6"/>
                    </a:moveTo>
                    <a:cubicBezTo>
                      <a:pt x="10" y="11"/>
                      <a:pt x="4" y="20"/>
                      <a:pt x="4" y="31"/>
                    </a:cubicBezTo>
                    <a:cubicBezTo>
                      <a:pt x="4" y="39"/>
                      <a:pt x="10" y="45"/>
                      <a:pt x="18" y="45"/>
                    </a:cubicBezTo>
                    <a:cubicBezTo>
                      <a:pt x="26" y="45"/>
                      <a:pt x="32" y="39"/>
                      <a:pt x="32" y="31"/>
                    </a:cubicBezTo>
                    <a:cubicBezTo>
                      <a:pt x="32" y="27"/>
                      <a:pt x="31" y="22"/>
                      <a:pt x="26" y="19"/>
                    </a:cubicBezTo>
                    <a:cubicBezTo>
                      <a:pt x="25" y="21"/>
                      <a:pt x="23" y="23"/>
                      <a:pt x="22" y="24"/>
                    </a:cubicBezTo>
                    <a:cubicBezTo>
                      <a:pt x="21" y="24"/>
                      <a:pt x="21" y="24"/>
                      <a:pt x="20" y="24"/>
                    </a:cubicBezTo>
                    <a:cubicBezTo>
                      <a:pt x="20" y="24"/>
                      <a:pt x="19" y="24"/>
                      <a:pt x="19" y="23"/>
                    </a:cubicBezTo>
                    <a:cubicBezTo>
                      <a:pt x="16" y="19"/>
                      <a:pt x="16" y="12"/>
                      <a:pt x="1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3" name="Group 62">
            <a:extLst>
              <a:ext uri="{FF2B5EF4-FFF2-40B4-BE49-F238E27FC236}">
                <a16:creationId xmlns:a16="http://schemas.microsoft.com/office/drawing/2014/main" id="{1E43B121-299C-436A-AD5E-CE3851750E2C}"/>
              </a:ext>
            </a:extLst>
          </p:cNvPr>
          <p:cNvGrpSpPr/>
          <p:nvPr/>
        </p:nvGrpSpPr>
        <p:grpSpPr>
          <a:xfrm>
            <a:off x="716613" y="4834749"/>
            <a:ext cx="2106329" cy="215444"/>
            <a:chOff x="677511" y="4485188"/>
            <a:chExt cx="2106329" cy="215444"/>
          </a:xfrm>
        </p:grpSpPr>
        <p:sp>
          <p:nvSpPr>
            <p:cNvPr id="64" name="TextBox 63">
              <a:extLst>
                <a:ext uri="{FF2B5EF4-FFF2-40B4-BE49-F238E27FC236}">
                  <a16:creationId xmlns:a16="http://schemas.microsoft.com/office/drawing/2014/main" id="{8FAC6D44-1006-4D07-9DD9-030B754EDFCD}"/>
                </a:ext>
              </a:extLst>
            </p:cNvPr>
            <p:cNvSpPr txBox="1"/>
            <p:nvPr/>
          </p:nvSpPr>
          <p:spPr>
            <a:xfrm>
              <a:off x="1022550" y="4485188"/>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Help</a:t>
              </a:r>
            </a:p>
          </p:txBody>
        </p:sp>
        <p:grpSp>
          <p:nvGrpSpPr>
            <p:cNvPr id="65" name="Group 64">
              <a:extLst>
                <a:ext uri="{FF2B5EF4-FFF2-40B4-BE49-F238E27FC236}">
                  <a16:creationId xmlns:a16="http://schemas.microsoft.com/office/drawing/2014/main" id="{0D983F85-5927-4C76-9F4F-D985E0DE5601}"/>
                </a:ext>
              </a:extLst>
            </p:cNvPr>
            <p:cNvGrpSpPr>
              <a:grpSpLocks noChangeAspect="1"/>
            </p:cNvGrpSpPr>
            <p:nvPr/>
          </p:nvGrpSpPr>
          <p:grpSpPr>
            <a:xfrm>
              <a:off x="677511" y="4495710"/>
              <a:ext cx="194400" cy="194400"/>
              <a:chOff x="-774700" y="4160838"/>
              <a:chExt cx="357187" cy="357187"/>
            </a:xfrm>
            <a:gradFill>
              <a:gsLst>
                <a:gs pos="0">
                  <a:schemeClr val="accent2"/>
                </a:gs>
                <a:gs pos="100000">
                  <a:schemeClr val="accent1"/>
                </a:gs>
              </a:gsLst>
              <a:lin ang="2700000" scaled="0"/>
            </a:gradFill>
          </p:grpSpPr>
          <p:sp>
            <p:nvSpPr>
              <p:cNvPr id="66" name="Freeform 82">
                <a:extLst>
                  <a:ext uri="{FF2B5EF4-FFF2-40B4-BE49-F238E27FC236}">
                    <a16:creationId xmlns:a16="http://schemas.microsoft.com/office/drawing/2014/main" id="{A3A772FF-D495-49BE-955B-256B381FC04D}"/>
                  </a:ext>
                </a:extLst>
              </p:cNvPr>
              <p:cNvSpPr>
                <a:spLocks noEditPoints="1"/>
              </p:cNvSpPr>
              <p:nvPr/>
            </p:nvSpPr>
            <p:spPr bwMode="auto">
              <a:xfrm>
                <a:off x="-774700" y="4160838"/>
                <a:ext cx="357187" cy="357187"/>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4 h 92"/>
                  <a:gd name="T12" fmla="*/ 4 w 92"/>
                  <a:gd name="T13" fmla="*/ 46 h 92"/>
                  <a:gd name="T14" fmla="*/ 46 w 92"/>
                  <a:gd name="T15" fmla="*/ 88 h 92"/>
                  <a:gd name="T16" fmla="*/ 88 w 92"/>
                  <a:gd name="T17" fmla="*/ 46 h 92"/>
                  <a:gd name="T18" fmla="*/ 46 w 92"/>
                  <a:gd name="T19"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4"/>
                    </a:moveTo>
                    <a:cubicBezTo>
                      <a:pt x="23" y="4"/>
                      <a:pt x="4" y="23"/>
                      <a:pt x="4" y="46"/>
                    </a:cubicBezTo>
                    <a:cubicBezTo>
                      <a:pt x="4" y="69"/>
                      <a:pt x="23" y="88"/>
                      <a:pt x="46" y="88"/>
                    </a:cubicBezTo>
                    <a:cubicBezTo>
                      <a:pt x="69" y="88"/>
                      <a:pt x="88" y="69"/>
                      <a:pt x="88" y="46"/>
                    </a:cubicBezTo>
                    <a:cubicBezTo>
                      <a:pt x="88" y="23"/>
                      <a:pt x="69"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3">
                <a:extLst>
                  <a:ext uri="{FF2B5EF4-FFF2-40B4-BE49-F238E27FC236}">
                    <a16:creationId xmlns:a16="http://schemas.microsoft.com/office/drawing/2014/main" id="{FAB01211-1990-4E69-B3EB-C160710423D8}"/>
                  </a:ext>
                </a:extLst>
              </p:cNvPr>
              <p:cNvSpPr>
                <a:spLocks/>
              </p:cNvSpPr>
              <p:nvPr/>
            </p:nvSpPr>
            <p:spPr bwMode="auto">
              <a:xfrm>
                <a:off x="-650875" y="4246563"/>
                <a:ext cx="109537" cy="155575"/>
              </a:xfrm>
              <a:custGeom>
                <a:avLst/>
                <a:gdLst>
                  <a:gd name="T0" fmla="*/ 14 w 28"/>
                  <a:gd name="T1" fmla="*/ 40 h 40"/>
                  <a:gd name="T2" fmla="*/ 12 w 28"/>
                  <a:gd name="T3" fmla="*/ 38 h 40"/>
                  <a:gd name="T4" fmla="*/ 12 w 28"/>
                  <a:gd name="T5" fmla="*/ 26 h 40"/>
                  <a:gd name="T6" fmla="*/ 14 w 28"/>
                  <a:gd name="T7" fmla="*/ 24 h 40"/>
                  <a:gd name="T8" fmla="*/ 24 w 28"/>
                  <a:gd name="T9" fmla="*/ 14 h 40"/>
                  <a:gd name="T10" fmla="*/ 14 w 28"/>
                  <a:gd name="T11" fmla="*/ 4 h 40"/>
                  <a:gd name="T12" fmla="*/ 4 w 28"/>
                  <a:gd name="T13" fmla="*/ 14 h 40"/>
                  <a:gd name="T14" fmla="*/ 2 w 28"/>
                  <a:gd name="T15" fmla="*/ 16 h 40"/>
                  <a:gd name="T16" fmla="*/ 0 w 28"/>
                  <a:gd name="T17" fmla="*/ 14 h 40"/>
                  <a:gd name="T18" fmla="*/ 14 w 28"/>
                  <a:gd name="T19" fmla="*/ 0 h 40"/>
                  <a:gd name="T20" fmla="*/ 28 w 28"/>
                  <a:gd name="T21" fmla="*/ 14 h 40"/>
                  <a:gd name="T22" fmla="*/ 16 w 28"/>
                  <a:gd name="T23" fmla="*/ 28 h 40"/>
                  <a:gd name="T24" fmla="*/ 16 w 28"/>
                  <a:gd name="T25" fmla="*/ 38 h 40"/>
                  <a:gd name="T26" fmla="*/ 14 w 28"/>
                  <a:gd name="T2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0">
                    <a:moveTo>
                      <a:pt x="14" y="40"/>
                    </a:moveTo>
                    <a:cubicBezTo>
                      <a:pt x="13" y="40"/>
                      <a:pt x="12" y="39"/>
                      <a:pt x="12" y="38"/>
                    </a:cubicBezTo>
                    <a:cubicBezTo>
                      <a:pt x="12" y="26"/>
                      <a:pt x="12" y="26"/>
                      <a:pt x="12" y="26"/>
                    </a:cubicBezTo>
                    <a:cubicBezTo>
                      <a:pt x="12" y="25"/>
                      <a:pt x="13" y="24"/>
                      <a:pt x="14" y="24"/>
                    </a:cubicBezTo>
                    <a:cubicBezTo>
                      <a:pt x="20" y="24"/>
                      <a:pt x="24" y="20"/>
                      <a:pt x="24" y="14"/>
                    </a:cubicBezTo>
                    <a:cubicBezTo>
                      <a:pt x="24" y="8"/>
                      <a:pt x="20" y="4"/>
                      <a:pt x="14" y="4"/>
                    </a:cubicBezTo>
                    <a:cubicBezTo>
                      <a:pt x="8" y="4"/>
                      <a:pt x="4" y="8"/>
                      <a:pt x="4" y="14"/>
                    </a:cubicBezTo>
                    <a:cubicBezTo>
                      <a:pt x="4" y="15"/>
                      <a:pt x="3" y="16"/>
                      <a:pt x="2" y="16"/>
                    </a:cubicBezTo>
                    <a:cubicBezTo>
                      <a:pt x="1" y="16"/>
                      <a:pt x="0" y="15"/>
                      <a:pt x="0" y="14"/>
                    </a:cubicBezTo>
                    <a:cubicBezTo>
                      <a:pt x="0" y="6"/>
                      <a:pt x="6" y="0"/>
                      <a:pt x="14" y="0"/>
                    </a:cubicBezTo>
                    <a:cubicBezTo>
                      <a:pt x="22" y="0"/>
                      <a:pt x="28" y="6"/>
                      <a:pt x="28" y="14"/>
                    </a:cubicBezTo>
                    <a:cubicBezTo>
                      <a:pt x="28" y="21"/>
                      <a:pt x="23" y="27"/>
                      <a:pt x="16" y="28"/>
                    </a:cubicBezTo>
                    <a:cubicBezTo>
                      <a:pt x="16" y="38"/>
                      <a:pt x="16" y="38"/>
                      <a:pt x="16" y="38"/>
                    </a:cubicBezTo>
                    <a:cubicBezTo>
                      <a:pt x="16" y="39"/>
                      <a:pt x="15" y="40"/>
                      <a:pt x="1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84">
                <a:extLst>
                  <a:ext uri="{FF2B5EF4-FFF2-40B4-BE49-F238E27FC236}">
                    <a16:creationId xmlns:a16="http://schemas.microsoft.com/office/drawing/2014/main" id="{792F4A40-64DA-405F-8BE8-DA23294F0189}"/>
                  </a:ext>
                </a:extLst>
              </p:cNvPr>
              <p:cNvSpPr>
                <a:spLocks noChangeArrowheads="1"/>
              </p:cNvSpPr>
              <p:nvPr/>
            </p:nvSpPr>
            <p:spPr bwMode="auto">
              <a:xfrm>
                <a:off x="-611188" y="4416425"/>
                <a:ext cx="30162"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9" name="Group 68">
            <a:extLst>
              <a:ext uri="{FF2B5EF4-FFF2-40B4-BE49-F238E27FC236}">
                <a16:creationId xmlns:a16="http://schemas.microsoft.com/office/drawing/2014/main" id="{C76103F1-84DB-4BC4-A08A-179ECE48E7B4}"/>
              </a:ext>
            </a:extLst>
          </p:cNvPr>
          <p:cNvGrpSpPr/>
          <p:nvPr/>
        </p:nvGrpSpPr>
        <p:grpSpPr>
          <a:xfrm>
            <a:off x="729187" y="5337238"/>
            <a:ext cx="2093755" cy="215444"/>
            <a:chOff x="690085" y="4968796"/>
            <a:chExt cx="2093755" cy="215444"/>
          </a:xfrm>
        </p:grpSpPr>
        <p:sp>
          <p:nvSpPr>
            <p:cNvPr id="70" name="TextBox 69">
              <a:extLst>
                <a:ext uri="{FF2B5EF4-FFF2-40B4-BE49-F238E27FC236}">
                  <a16:creationId xmlns:a16="http://schemas.microsoft.com/office/drawing/2014/main" id="{9BA22268-E04D-4C6D-84AF-1663A15143F0}"/>
                </a:ext>
              </a:extLst>
            </p:cNvPr>
            <p:cNvSpPr txBox="1"/>
            <p:nvPr/>
          </p:nvSpPr>
          <p:spPr>
            <a:xfrm>
              <a:off x="1022550" y="4968796"/>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End Note</a:t>
              </a:r>
            </a:p>
          </p:txBody>
        </p:sp>
        <p:grpSp>
          <p:nvGrpSpPr>
            <p:cNvPr id="71" name="Group 70">
              <a:extLst>
                <a:ext uri="{FF2B5EF4-FFF2-40B4-BE49-F238E27FC236}">
                  <a16:creationId xmlns:a16="http://schemas.microsoft.com/office/drawing/2014/main" id="{184F1FC5-49C1-4A7C-B420-C933245158F4}"/>
                </a:ext>
              </a:extLst>
            </p:cNvPr>
            <p:cNvGrpSpPr>
              <a:grpSpLocks noChangeAspect="1"/>
            </p:cNvGrpSpPr>
            <p:nvPr/>
          </p:nvGrpSpPr>
          <p:grpSpPr>
            <a:xfrm>
              <a:off x="690085" y="4969598"/>
              <a:ext cx="169252" cy="213840"/>
              <a:chOff x="-536575" y="4772025"/>
              <a:chExt cx="295274" cy="373063"/>
            </a:xfrm>
            <a:gradFill>
              <a:gsLst>
                <a:gs pos="0">
                  <a:schemeClr val="accent2"/>
                </a:gs>
                <a:gs pos="100000">
                  <a:schemeClr val="accent1"/>
                </a:gs>
              </a:gsLst>
              <a:lin ang="2700000" scaled="0"/>
            </a:gradFill>
          </p:grpSpPr>
          <p:sp>
            <p:nvSpPr>
              <p:cNvPr id="72" name="Freeform 88">
                <a:extLst>
                  <a:ext uri="{FF2B5EF4-FFF2-40B4-BE49-F238E27FC236}">
                    <a16:creationId xmlns:a16="http://schemas.microsoft.com/office/drawing/2014/main" id="{7942EAA2-6989-4AD9-9067-D3DE77B4A184}"/>
                  </a:ext>
                </a:extLst>
              </p:cNvPr>
              <p:cNvSpPr>
                <a:spLocks noEditPoints="1"/>
              </p:cNvSpPr>
              <p:nvPr/>
            </p:nvSpPr>
            <p:spPr bwMode="auto">
              <a:xfrm>
                <a:off x="-506413" y="4787900"/>
                <a:ext cx="265112" cy="247650"/>
              </a:xfrm>
              <a:custGeom>
                <a:avLst/>
                <a:gdLst>
                  <a:gd name="T0" fmla="*/ 66 w 68"/>
                  <a:gd name="T1" fmla="*/ 64 h 64"/>
                  <a:gd name="T2" fmla="*/ 14 w 68"/>
                  <a:gd name="T3" fmla="*/ 64 h 64"/>
                  <a:gd name="T4" fmla="*/ 12 w 68"/>
                  <a:gd name="T5" fmla="*/ 62 h 64"/>
                  <a:gd name="T6" fmla="*/ 19 w 68"/>
                  <a:gd name="T7" fmla="*/ 52 h 64"/>
                  <a:gd name="T8" fmla="*/ 2 w 68"/>
                  <a:gd name="T9" fmla="*/ 52 h 64"/>
                  <a:gd name="T10" fmla="*/ 0 w 68"/>
                  <a:gd name="T11" fmla="*/ 50 h 64"/>
                  <a:gd name="T12" fmla="*/ 0 w 68"/>
                  <a:gd name="T13" fmla="*/ 2 h 64"/>
                  <a:gd name="T14" fmla="*/ 2 w 68"/>
                  <a:gd name="T15" fmla="*/ 0 h 64"/>
                  <a:gd name="T16" fmla="*/ 30 w 68"/>
                  <a:gd name="T17" fmla="*/ 0 h 64"/>
                  <a:gd name="T18" fmla="*/ 32 w 68"/>
                  <a:gd name="T19" fmla="*/ 2 h 64"/>
                  <a:gd name="T20" fmla="*/ 32 w 68"/>
                  <a:gd name="T21" fmla="*/ 12 h 64"/>
                  <a:gd name="T22" fmla="*/ 66 w 68"/>
                  <a:gd name="T23" fmla="*/ 12 h 64"/>
                  <a:gd name="T24" fmla="*/ 68 w 68"/>
                  <a:gd name="T25" fmla="*/ 14 h 64"/>
                  <a:gd name="T26" fmla="*/ 68 w 68"/>
                  <a:gd name="T27" fmla="*/ 62 h 64"/>
                  <a:gd name="T28" fmla="*/ 66 w 68"/>
                  <a:gd name="T29" fmla="*/ 64 h 64"/>
                  <a:gd name="T30" fmla="*/ 16 w 68"/>
                  <a:gd name="T31" fmla="*/ 60 h 64"/>
                  <a:gd name="T32" fmla="*/ 64 w 68"/>
                  <a:gd name="T33" fmla="*/ 60 h 64"/>
                  <a:gd name="T34" fmla="*/ 64 w 68"/>
                  <a:gd name="T35" fmla="*/ 16 h 64"/>
                  <a:gd name="T36" fmla="*/ 30 w 68"/>
                  <a:gd name="T37" fmla="*/ 16 h 64"/>
                  <a:gd name="T38" fmla="*/ 28 w 68"/>
                  <a:gd name="T39" fmla="*/ 14 h 64"/>
                  <a:gd name="T40" fmla="*/ 28 w 68"/>
                  <a:gd name="T41" fmla="*/ 4 h 64"/>
                  <a:gd name="T42" fmla="*/ 4 w 68"/>
                  <a:gd name="T43" fmla="*/ 4 h 64"/>
                  <a:gd name="T44" fmla="*/ 4 w 68"/>
                  <a:gd name="T45" fmla="*/ 48 h 64"/>
                  <a:gd name="T46" fmla="*/ 30 w 68"/>
                  <a:gd name="T47" fmla="*/ 48 h 64"/>
                  <a:gd name="T48" fmla="*/ 32 w 68"/>
                  <a:gd name="T49" fmla="*/ 50 h 64"/>
                  <a:gd name="T50" fmla="*/ 30 w 68"/>
                  <a:gd name="T51" fmla="*/ 52 h 64"/>
                  <a:gd name="T52" fmla="*/ 16 w 68"/>
                  <a:gd name="T5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64">
                    <a:moveTo>
                      <a:pt x="66" y="64"/>
                    </a:moveTo>
                    <a:cubicBezTo>
                      <a:pt x="14" y="64"/>
                      <a:pt x="14" y="64"/>
                      <a:pt x="14" y="64"/>
                    </a:cubicBezTo>
                    <a:cubicBezTo>
                      <a:pt x="13" y="64"/>
                      <a:pt x="12" y="63"/>
                      <a:pt x="12" y="62"/>
                    </a:cubicBezTo>
                    <a:cubicBezTo>
                      <a:pt x="12" y="57"/>
                      <a:pt x="15" y="54"/>
                      <a:pt x="19" y="52"/>
                    </a:cubicBezTo>
                    <a:cubicBezTo>
                      <a:pt x="2" y="52"/>
                      <a:pt x="2" y="52"/>
                      <a:pt x="2" y="52"/>
                    </a:cubicBezTo>
                    <a:cubicBezTo>
                      <a:pt x="1" y="52"/>
                      <a:pt x="0" y="51"/>
                      <a:pt x="0" y="50"/>
                    </a:cubicBezTo>
                    <a:cubicBezTo>
                      <a:pt x="0" y="2"/>
                      <a:pt x="0" y="2"/>
                      <a:pt x="0" y="2"/>
                    </a:cubicBezTo>
                    <a:cubicBezTo>
                      <a:pt x="0" y="1"/>
                      <a:pt x="1" y="0"/>
                      <a:pt x="2" y="0"/>
                    </a:cubicBezTo>
                    <a:cubicBezTo>
                      <a:pt x="30" y="0"/>
                      <a:pt x="30" y="0"/>
                      <a:pt x="30" y="0"/>
                    </a:cubicBezTo>
                    <a:cubicBezTo>
                      <a:pt x="31" y="0"/>
                      <a:pt x="32" y="1"/>
                      <a:pt x="32" y="2"/>
                    </a:cubicBezTo>
                    <a:cubicBezTo>
                      <a:pt x="32" y="12"/>
                      <a:pt x="32" y="12"/>
                      <a:pt x="32" y="12"/>
                    </a:cubicBezTo>
                    <a:cubicBezTo>
                      <a:pt x="66" y="12"/>
                      <a:pt x="66" y="12"/>
                      <a:pt x="66" y="12"/>
                    </a:cubicBezTo>
                    <a:cubicBezTo>
                      <a:pt x="67" y="12"/>
                      <a:pt x="68" y="13"/>
                      <a:pt x="68" y="14"/>
                    </a:cubicBezTo>
                    <a:cubicBezTo>
                      <a:pt x="68" y="62"/>
                      <a:pt x="68" y="62"/>
                      <a:pt x="68" y="62"/>
                    </a:cubicBezTo>
                    <a:cubicBezTo>
                      <a:pt x="68" y="63"/>
                      <a:pt x="67" y="64"/>
                      <a:pt x="66" y="64"/>
                    </a:cubicBezTo>
                    <a:close/>
                    <a:moveTo>
                      <a:pt x="16" y="60"/>
                    </a:moveTo>
                    <a:cubicBezTo>
                      <a:pt x="64" y="60"/>
                      <a:pt x="64" y="60"/>
                      <a:pt x="64" y="60"/>
                    </a:cubicBezTo>
                    <a:cubicBezTo>
                      <a:pt x="64" y="16"/>
                      <a:pt x="64" y="16"/>
                      <a:pt x="64" y="16"/>
                    </a:cubicBezTo>
                    <a:cubicBezTo>
                      <a:pt x="30" y="16"/>
                      <a:pt x="30" y="16"/>
                      <a:pt x="30" y="16"/>
                    </a:cubicBezTo>
                    <a:cubicBezTo>
                      <a:pt x="29" y="16"/>
                      <a:pt x="28" y="15"/>
                      <a:pt x="28" y="14"/>
                    </a:cubicBezTo>
                    <a:cubicBezTo>
                      <a:pt x="28" y="4"/>
                      <a:pt x="28" y="4"/>
                      <a:pt x="28" y="4"/>
                    </a:cubicBezTo>
                    <a:cubicBezTo>
                      <a:pt x="4" y="4"/>
                      <a:pt x="4" y="4"/>
                      <a:pt x="4" y="4"/>
                    </a:cubicBezTo>
                    <a:cubicBezTo>
                      <a:pt x="4" y="48"/>
                      <a:pt x="4" y="48"/>
                      <a:pt x="4" y="48"/>
                    </a:cubicBezTo>
                    <a:cubicBezTo>
                      <a:pt x="30" y="48"/>
                      <a:pt x="30" y="48"/>
                      <a:pt x="30" y="48"/>
                    </a:cubicBezTo>
                    <a:cubicBezTo>
                      <a:pt x="31" y="48"/>
                      <a:pt x="32" y="49"/>
                      <a:pt x="32" y="50"/>
                    </a:cubicBezTo>
                    <a:cubicBezTo>
                      <a:pt x="32" y="51"/>
                      <a:pt x="31" y="52"/>
                      <a:pt x="30" y="52"/>
                    </a:cubicBezTo>
                    <a:cubicBezTo>
                      <a:pt x="27" y="53"/>
                      <a:pt x="18" y="55"/>
                      <a:pt x="1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9">
                <a:extLst>
                  <a:ext uri="{FF2B5EF4-FFF2-40B4-BE49-F238E27FC236}">
                    <a16:creationId xmlns:a16="http://schemas.microsoft.com/office/drawing/2014/main" id="{E8BD8F4D-C9C4-4027-81CB-81CC0386AC52}"/>
                  </a:ext>
                </a:extLst>
              </p:cNvPr>
              <p:cNvSpPr>
                <a:spLocks/>
              </p:cNvSpPr>
              <p:nvPr/>
            </p:nvSpPr>
            <p:spPr bwMode="auto">
              <a:xfrm>
                <a:off x="-396875" y="4833938"/>
                <a:ext cx="15875" cy="155575"/>
              </a:xfrm>
              <a:custGeom>
                <a:avLst/>
                <a:gdLst>
                  <a:gd name="T0" fmla="*/ 2 w 4"/>
                  <a:gd name="T1" fmla="*/ 40 h 40"/>
                  <a:gd name="T2" fmla="*/ 0 w 4"/>
                  <a:gd name="T3" fmla="*/ 38 h 40"/>
                  <a:gd name="T4" fmla="*/ 0 w 4"/>
                  <a:gd name="T5" fmla="*/ 2 h 40"/>
                  <a:gd name="T6" fmla="*/ 2 w 4"/>
                  <a:gd name="T7" fmla="*/ 0 h 40"/>
                  <a:gd name="T8" fmla="*/ 4 w 4"/>
                  <a:gd name="T9" fmla="*/ 2 h 40"/>
                  <a:gd name="T10" fmla="*/ 4 w 4"/>
                  <a:gd name="T11" fmla="*/ 38 h 40"/>
                  <a:gd name="T12" fmla="*/ 2 w 4"/>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40"/>
                    </a:moveTo>
                    <a:cubicBezTo>
                      <a:pt x="1" y="40"/>
                      <a:pt x="0" y="39"/>
                      <a:pt x="0" y="38"/>
                    </a:cubicBezTo>
                    <a:cubicBezTo>
                      <a:pt x="0" y="2"/>
                      <a:pt x="0" y="2"/>
                      <a:pt x="0" y="2"/>
                    </a:cubicBezTo>
                    <a:cubicBezTo>
                      <a:pt x="0" y="1"/>
                      <a:pt x="1" y="0"/>
                      <a:pt x="2" y="0"/>
                    </a:cubicBezTo>
                    <a:cubicBezTo>
                      <a:pt x="3" y="0"/>
                      <a:pt x="4" y="1"/>
                      <a:pt x="4" y="2"/>
                    </a:cubicBezTo>
                    <a:cubicBezTo>
                      <a:pt x="4" y="38"/>
                      <a:pt x="4" y="38"/>
                      <a:pt x="4" y="38"/>
                    </a:cubicBezTo>
                    <a:cubicBezTo>
                      <a:pt x="4" y="39"/>
                      <a:pt x="3"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90">
                <a:extLst>
                  <a:ext uri="{FF2B5EF4-FFF2-40B4-BE49-F238E27FC236}">
                    <a16:creationId xmlns:a16="http://schemas.microsoft.com/office/drawing/2014/main" id="{159328DE-2E41-4786-A8D9-A381D9CB4872}"/>
                  </a:ext>
                </a:extLst>
              </p:cNvPr>
              <p:cNvSpPr>
                <a:spLocks/>
              </p:cNvSpPr>
              <p:nvPr/>
            </p:nvSpPr>
            <p:spPr bwMode="auto">
              <a:xfrm>
                <a:off x="-536575" y="4772025"/>
                <a:ext cx="14287" cy="373063"/>
              </a:xfrm>
              <a:custGeom>
                <a:avLst/>
                <a:gdLst>
                  <a:gd name="T0" fmla="*/ 2 w 4"/>
                  <a:gd name="T1" fmla="*/ 96 h 96"/>
                  <a:gd name="T2" fmla="*/ 0 w 4"/>
                  <a:gd name="T3" fmla="*/ 94 h 96"/>
                  <a:gd name="T4" fmla="*/ 0 w 4"/>
                  <a:gd name="T5" fmla="*/ 2 h 96"/>
                  <a:gd name="T6" fmla="*/ 2 w 4"/>
                  <a:gd name="T7" fmla="*/ 0 h 96"/>
                  <a:gd name="T8" fmla="*/ 4 w 4"/>
                  <a:gd name="T9" fmla="*/ 2 h 96"/>
                  <a:gd name="T10" fmla="*/ 4 w 4"/>
                  <a:gd name="T11" fmla="*/ 94 h 96"/>
                  <a:gd name="T12" fmla="*/ 2 w 4"/>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4" h="96">
                    <a:moveTo>
                      <a:pt x="2" y="96"/>
                    </a:moveTo>
                    <a:cubicBezTo>
                      <a:pt x="1" y="96"/>
                      <a:pt x="0" y="95"/>
                      <a:pt x="0" y="94"/>
                    </a:cubicBezTo>
                    <a:cubicBezTo>
                      <a:pt x="0" y="2"/>
                      <a:pt x="0" y="2"/>
                      <a:pt x="0" y="2"/>
                    </a:cubicBezTo>
                    <a:cubicBezTo>
                      <a:pt x="0" y="1"/>
                      <a:pt x="1" y="0"/>
                      <a:pt x="2" y="0"/>
                    </a:cubicBezTo>
                    <a:cubicBezTo>
                      <a:pt x="3" y="0"/>
                      <a:pt x="4" y="1"/>
                      <a:pt x="4" y="2"/>
                    </a:cubicBezTo>
                    <a:cubicBezTo>
                      <a:pt x="4" y="94"/>
                      <a:pt x="4" y="94"/>
                      <a:pt x="4" y="94"/>
                    </a:cubicBezTo>
                    <a:cubicBezTo>
                      <a:pt x="4" y="95"/>
                      <a:pt x="3" y="96"/>
                      <a:pt x="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91">
                <a:extLst>
                  <a:ext uri="{FF2B5EF4-FFF2-40B4-BE49-F238E27FC236}">
                    <a16:creationId xmlns:a16="http://schemas.microsoft.com/office/drawing/2014/main" id="{4C5B68EC-C55D-4832-A38D-D2E513215763}"/>
                  </a:ext>
                </a:extLst>
              </p:cNvPr>
              <p:cNvSpPr>
                <a:spLocks noChangeArrowheads="1"/>
              </p:cNvSpPr>
              <p:nvPr/>
            </p:nvSpPr>
            <p:spPr bwMode="auto">
              <a:xfrm>
                <a:off x="-458788" y="4981575"/>
                <a:ext cx="14287"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84" name="Picture 83" descr="A person with a sunset in the background&#10;&#10;Description automatically generated">
            <a:extLst>
              <a:ext uri="{FF2B5EF4-FFF2-40B4-BE49-F238E27FC236}">
                <a16:creationId xmlns:a16="http://schemas.microsoft.com/office/drawing/2014/main" id="{B44D8819-95ED-4E2A-8708-7DE4DF98F01E}"/>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5183" b="6639"/>
          <a:stretch/>
        </p:blipFill>
        <p:spPr>
          <a:xfrm>
            <a:off x="3436501" y="885371"/>
            <a:ext cx="7983263" cy="3628572"/>
          </a:xfrm>
          <a:prstGeom prst="rect">
            <a:avLst/>
          </a:prstGeom>
          <a:solidFill>
            <a:srgbClr val="090E21"/>
          </a:solidFill>
          <a:effectLst>
            <a:outerShdw blurRad="101600" dist="38100" dir="5400000" algn="t" rotWithShape="0">
              <a:prstClr val="black">
                <a:alpha val="40000"/>
              </a:prstClr>
            </a:outerShdw>
          </a:effectLst>
        </p:spPr>
      </p:pic>
      <p:grpSp>
        <p:nvGrpSpPr>
          <p:cNvPr id="91" name="Group 90">
            <a:extLst>
              <a:ext uri="{FF2B5EF4-FFF2-40B4-BE49-F238E27FC236}">
                <a16:creationId xmlns:a16="http://schemas.microsoft.com/office/drawing/2014/main" id="{EA1D9C69-D572-4038-A091-B07E87B14096}"/>
              </a:ext>
            </a:extLst>
          </p:cNvPr>
          <p:cNvGrpSpPr/>
          <p:nvPr/>
        </p:nvGrpSpPr>
        <p:grpSpPr>
          <a:xfrm>
            <a:off x="3436501" y="4513943"/>
            <a:ext cx="7983263" cy="0"/>
            <a:chOff x="3436501" y="4513943"/>
            <a:chExt cx="7983263" cy="0"/>
          </a:xfrm>
        </p:grpSpPr>
        <p:cxnSp>
          <p:nvCxnSpPr>
            <p:cNvPr id="89" name="Straight Connector 88">
              <a:extLst>
                <a:ext uri="{FF2B5EF4-FFF2-40B4-BE49-F238E27FC236}">
                  <a16:creationId xmlns:a16="http://schemas.microsoft.com/office/drawing/2014/main" id="{F7042B5B-EEEF-47C0-AC6E-66816FDCA972}"/>
                </a:ext>
              </a:extLst>
            </p:cNvPr>
            <p:cNvCxnSpPr>
              <a:cxnSpLocks/>
            </p:cNvCxnSpPr>
            <p:nvPr/>
          </p:nvCxnSpPr>
          <p:spPr>
            <a:xfrm>
              <a:off x="8458200" y="4513943"/>
              <a:ext cx="2961564" cy="0"/>
            </a:xfrm>
            <a:prstGeom prst="line">
              <a:avLst/>
            </a:prstGeom>
            <a:ln w="9525">
              <a:solidFill>
                <a:schemeClr val="bg1">
                  <a:alpha val="99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4748864-D1A5-42A7-8DE0-198EA2B5D781}"/>
                </a:ext>
              </a:extLst>
            </p:cNvPr>
            <p:cNvCxnSpPr>
              <a:cxnSpLocks/>
            </p:cNvCxnSpPr>
            <p:nvPr/>
          </p:nvCxnSpPr>
          <p:spPr>
            <a:xfrm>
              <a:off x="3436501" y="4513943"/>
              <a:ext cx="4193024" cy="0"/>
            </a:xfrm>
            <a:prstGeom prst="line">
              <a:avLst/>
            </a:prstGeom>
            <a:ln w="9525">
              <a:solidFill>
                <a:schemeClr val="accent1">
                  <a:alpha val="99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1047EB4-1A52-4DB8-9673-88A7A4DE9EAB}"/>
                </a:ext>
              </a:extLst>
            </p:cNvPr>
            <p:cNvCxnSpPr>
              <a:cxnSpLocks/>
            </p:cNvCxnSpPr>
            <p:nvPr/>
          </p:nvCxnSpPr>
          <p:spPr>
            <a:xfrm>
              <a:off x="7629525" y="4513943"/>
              <a:ext cx="942975" cy="0"/>
            </a:xfrm>
            <a:prstGeom prst="line">
              <a:avLst/>
            </a:prstGeom>
            <a:ln w="9525">
              <a:solidFill>
                <a:schemeClr val="bg1">
                  <a:lumMod val="50000"/>
                  <a:alpha val="99000"/>
                </a:schemeClr>
              </a:solidFill>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5341D38D-CE27-481A-93F5-D5360D702DFB}"/>
              </a:ext>
            </a:extLst>
          </p:cNvPr>
          <p:cNvGrpSpPr/>
          <p:nvPr/>
        </p:nvGrpSpPr>
        <p:grpSpPr>
          <a:xfrm>
            <a:off x="7569994" y="4454412"/>
            <a:ext cx="119062" cy="119062"/>
            <a:chOff x="7569994" y="4454412"/>
            <a:chExt cx="119062" cy="119062"/>
          </a:xfrm>
        </p:grpSpPr>
        <p:sp>
          <p:nvSpPr>
            <p:cNvPr id="92" name="Oval 91">
              <a:extLst>
                <a:ext uri="{FF2B5EF4-FFF2-40B4-BE49-F238E27FC236}">
                  <a16:creationId xmlns:a16="http://schemas.microsoft.com/office/drawing/2014/main" id="{D448892C-C474-4FF3-95C6-9AF9A446017A}"/>
                </a:ext>
              </a:extLst>
            </p:cNvPr>
            <p:cNvSpPr/>
            <p:nvPr/>
          </p:nvSpPr>
          <p:spPr>
            <a:xfrm>
              <a:off x="7569994" y="4454412"/>
              <a:ext cx="119062" cy="119062"/>
            </a:xfrm>
            <a:prstGeom prst="ellipse">
              <a:avLst/>
            </a:prstGeom>
            <a:gradFill>
              <a:gsLst>
                <a:gs pos="0">
                  <a:schemeClr val="accent2">
                    <a:alpha val="0"/>
                  </a:schemeClr>
                </a:gs>
                <a:gs pos="100000">
                  <a:schemeClr val="accent1"/>
                </a:gs>
              </a:gsLst>
              <a:lin ang="2700000" scaled="0"/>
            </a:gradFill>
            <a:ln>
              <a:noFill/>
            </a:ln>
            <a:effectLst>
              <a:outerShdw blurRad="190500" dist="38100" dir="5400000" algn="t"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Oval 92">
              <a:extLst>
                <a:ext uri="{FF2B5EF4-FFF2-40B4-BE49-F238E27FC236}">
                  <a16:creationId xmlns:a16="http://schemas.microsoft.com/office/drawing/2014/main" id="{4FC41C19-8C29-4EBF-A970-EE04DDDA4FE7}"/>
                </a:ext>
              </a:extLst>
            </p:cNvPr>
            <p:cNvSpPr/>
            <p:nvPr/>
          </p:nvSpPr>
          <p:spPr>
            <a:xfrm flipV="1">
              <a:off x="7603941" y="4488359"/>
              <a:ext cx="51168" cy="51168"/>
            </a:xfrm>
            <a:prstGeom prst="ellipse">
              <a:avLst/>
            </a:prstGeom>
            <a:gradFill>
              <a:gsLst>
                <a:gs pos="0">
                  <a:schemeClr val="accent2"/>
                </a:gs>
                <a:gs pos="100000">
                  <a:schemeClr val="accent1"/>
                </a:gs>
              </a:gsLst>
              <a:lin ang="2700000" scaled="0"/>
            </a:gradFill>
            <a:ln>
              <a:noFill/>
            </a:ln>
            <a:effectLst>
              <a:outerShdw blurRad="190500" dist="38100" dir="5400000" algn="t"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6" name="TextBox 95">
            <a:extLst>
              <a:ext uri="{FF2B5EF4-FFF2-40B4-BE49-F238E27FC236}">
                <a16:creationId xmlns:a16="http://schemas.microsoft.com/office/drawing/2014/main" id="{F1461508-80BF-434D-A74F-08F49994469C}"/>
              </a:ext>
            </a:extLst>
          </p:cNvPr>
          <p:cNvSpPr txBox="1"/>
          <p:nvPr/>
        </p:nvSpPr>
        <p:spPr>
          <a:xfrm>
            <a:off x="3436501" y="5386266"/>
            <a:ext cx="5923399" cy="861774"/>
          </a:xfrm>
          <a:prstGeom prst="rect">
            <a:avLst/>
          </a:prstGeom>
          <a:noFill/>
          <a:ln w="6350">
            <a:noFill/>
            <a:prstDash val="dash"/>
          </a:ln>
        </p:spPr>
        <p:txBody>
          <a:bodyPr wrap="square" lIns="0" tIns="0" rIns="0" bIns="0" rtlCol="0">
            <a:spAutoFit/>
          </a:bodyPr>
          <a:lstStyle/>
          <a:p>
            <a:r>
              <a:rPr lang="en-US" sz="1400" dirty="0">
                <a:solidFill>
                  <a:schemeClr val="bg1"/>
                </a:solidFill>
                <a:latin typeface="DM Sans" pitchFamily="2" charset="0"/>
              </a:rPr>
              <a:t>It’s a YouTube data analysis project with the help of YouTube API and python to extract the insights from the famous tech channels and compare their channel statistics to get the idea of their growth, most-watched videos, etc.</a:t>
            </a:r>
          </a:p>
        </p:txBody>
      </p:sp>
      <p:sp>
        <p:nvSpPr>
          <p:cNvPr id="97" name="TextBox 96">
            <a:extLst>
              <a:ext uri="{FF2B5EF4-FFF2-40B4-BE49-F238E27FC236}">
                <a16:creationId xmlns:a16="http://schemas.microsoft.com/office/drawing/2014/main" id="{143DAB59-6286-4595-86A2-ED4F194BBF28}"/>
              </a:ext>
            </a:extLst>
          </p:cNvPr>
          <p:cNvSpPr txBox="1"/>
          <p:nvPr/>
        </p:nvSpPr>
        <p:spPr>
          <a:xfrm>
            <a:off x="3436501" y="4675066"/>
            <a:ext cx="6431399" cy="169277"/>
          </a:xfrm>
          <a:prstGeom prst="rect">
            <a:avLst/>
          </a:prstGeom>
          <a:noFill/>
          <a:ln w="6350">
            <a:noFill/>
            <a:prstDash val="dash"/>
          </a:ln>
        </p:spPr>
        <p:txBody>
          <a:bodyPr wrap="square" lIns="0" tIns="0" rIns="0" bIns="0" rtlCol="0">
            <a:spAutoFit/>
          </a:bodyPr>
          <a:lstStyle/>
          <a:p>
            <a:r>
              <a:rPr lang="en-US" sz="1100" dirty="0">
                <a:solidFill>
                  <a:schemeClr val="accent1"/>
                </a:solidFill>
              </a:rPr>
              <a:t>16 November 2022</a:t>
            </a:r>
          </a:p>
        </p:txBody>
      </p:sp>
      <p:sp>
        <p:nvSpPr>
          <p:cNvPr id="98" name="TextBox 97">
            <a:extLst>
              <a:ext uri="{FF2B5EF4-FFF2-40B4-BE49-F238E27FC236}">
                <a16:creationId xmlns:a16="http://schemas.microsoft.com/office/drawing/2014/main" id="{121E013A-201B-4BCA-B404-5234AB35B775}"/>
              </a:ext>
            </a:extLst>
          </p:cNvPr>
          <p:cNvSpPr txBox="1"/>
          <p:nvPr/>
        </p:nvSpPr>
        <p:spPr>
          <a:xfrm>
            <a:off x="3436501" y="4930638"/>
            <a:ext cx="6431399" cy="369332"/>
          </a:xfrm>
          <a:prstGeom prst="rect">
            <a:avLst/>
          </a:prstGeom>
          <a:noFill/>
          <a:ln w="6350">
            <a:noFill/>
            <a:prstDash val="dash"/>
          </a:ln>
        </p:spPr>
        <p:txBody>
          <a:bodyPr wrap="square" lIns="0" tIns="0" rIns="0" bIns="0" rtlCol="0">
            <a:spAutoFit/>
          </a:bodyPr>
          <a:lstStyle/>
          <a:p>
            <a:r>
              <a:rPr lang="en-US" sz="2400" b="1" dirty="0">
                <a:solidFill>
                  <a:schemeClr val="bg1"/>
                </a:solidFill>
                <a:latin typeface="DM Sans" pitchFamily="2" charset="0"/>
              </a:rPr>
              <a:t>Project Objective</a:t>
            </a:r>
          </a:p>
        </p:txBody>
      </p:sp>
      <p:sp>
        <p:nvSpPr>
          <p:cNvPr id="99" name="TextBox 98">
            <a:extLst>
              <a:ext uri="{FF2B5EF4-FFF2-40B4-BE49-F238E27FC236}">
                <a16:creationId xmlns:a16="http://schemas.microsoft.com/office/drawing/2014/main" id="{919B6595-315D-40EA-ACDE-6FDAD8B49B75}"/>
              </a:ext>
            </a:extLst>
          </p:cNvPr>
          <p:cNvSpPr txBox="1"/>
          <p:nvPr/>
        </p:nvSpPr>
        <p:spPr>
          <a:xfrm>
            <a:off x="9227820" y="4848216"/>
            <a:ext cx="2161464" cy="276999"/>
          </a:xfrm>
          <a:prstGeom prst="rect">
            <a:avLst/>
          </a:prstGeom>
          <a:noFill/>
          <a:ln w="6350">
            <a:noFill/>
            <a:prstDash val="dash"/>
          </a:ln>
        </p:spPr>
        <p:txBody>
          <a:bodyPr wrap="square" lIns="0" tIns="0" rIns="0" bIns="0" rtlCol="0" anchor="ctr">
            <a:spAutoFit/>
          </a:bodyPr>
          <a:lstStyle/>
          <a:p>
            <a:pPr algn="r"/>
            <a:r>
              <a:rPr lang="en-US" dirty="0">
                <a:solidFill>
                  <a:schemeClr val="bg1"/>
                </a:solidFill>
              </a:rPr>
              <a:t>12.115.712</a:t>
            </a:r>
          </a:p>
        </p:txBody>
      </p:sp>
      <p:sp>
        <p:nvSpPr>
          <p:cNvPr id="100" name="TextBox 99">
            <a:extLst>
              <a:ext uri="{FF2B5EF4-FFF2-40B4-BE49-F238E27FC236}">
                <a16:creationId xmlns:a16="http://schemas.microsoft.com/office/drawing/2014/main" id="{0F1FC2E8-493D-48A5-B1A8-C28BA2A18091}"/>
              </a:ext>
            </a:extLst>
          </p:cNvPr>
          <p:cNvSpPr txBox="1"/>
          <p:nvPr/>
        </p:nvSpPr>
        <p:spPr>
          <a:xfrm>
            <a:off x="10431567" y="4675066"/>
            <a:ext cx="957717" cy="169277"/>
          </a:xfrm>
          <a:prstGeom prst="rect">
            <a:avLst/>
          </a:prstGeom>
          <a:noFill/>
          <a:ln w="6350">
            <a:noFill/>
            <a:prstDash val="dash"/>
          </a:ln>
        </p:spPr>
        <p:txBody>
          <a:bodyPr wrap="square" lIns="0" tIns="0" rIns="0" bIns="0" rtlCol="0">
            <a:spAutoFit/>
          </a:bodyPr>
          <a:lstStyle/>
          <a:p>
            <a:pPr algn="r"/>
            <a:r>
              <a:rPr lang="en-US" sz="1100" dirty="0">
                <a:solidFill>
                  <a:schemeClr val="bg1">
                    <a:lumMod val="75000"/>
                  </a:schemeClr>
                </a:solidFill>
              </a:rPr>
              <a:t>View</a:t>
            </a:r>
          </a:p>
        </p:txBody>
      </p:sp>
      <p:cxnSp>
        <p:nvCxnSpPr>
          <p:cNvPr id="101" name="Straight Connector 100">
            <a:extLst>
              <a:ext uri="{FF2B5EF4-FFF2-40B4-BE49-F238E27FC236}">
                <a16:creationId xmlns:a16="http://schemas.microsoft.com/office/drawing/2014/main" id="{29F23770-E95F-4C37-95F7-A196858DFB39}"/>
              </a:ext>
            </a:extLst>
          </p:cNvPr>
          <p:cNvCxnSpPr>
            <a:cxnSpLocks/>
          </p:cNvCxnSpPr>
          <p:nvPr/>
        </p:nvCxnSpPr>
        <p:spPr>
          <a:xfrm>
            <a:off x="10146535" y="5245798"/>
            <a:ext cx="1273229" cy="0"/>
          </a:xfrm>
          <a:prstGeom prst="line">
            <a:avLst/>
          </a:prstGeom>
          <a:ln w="3175">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grpSp>
        <p:nvGrpSpPr>
          <p:cNvPr id="124" name="Group 123">
            <a:extLst>
              <a:ext uri="{FF2B5EF4-FFF2-40B4-BE49-F238E27FC236}">
                <a16:creationId xmlns:a16="http://schemas.microsoft.com/office/drawing/2014/main" id="{AF59BDA0-CA76-4AF9-8B45-FF114EB7125C}"/>
              </a:ext>
            </a:extLst>
          </p:cNvPr>
          <p:cNvGrpSpPr/>
          <p:nvPr/>
        </p:nvGrpSpPr>
        <p:grpSpPr>
          <a:xfrm>
            <a:off x="10147978" y="5356917"/>
            <a:ext cx="1267736" cy="169277"/>
            <a:chOff x="10200365" y="5424545"/>
            <a:chExt cx="1267736" cy="169277"/>
          </a:xfrm>
        </p:grpSpPr>
        <p:grpSp>
          <p:nvGrpSpPr>
            <p:cNvPr id="116" name="Group 115">
              <a:extLst>
                <a:ext uri="{FF2B5EF4-FFF2-40B4-BE49-F238E27FC236}">
                  <a16:creationId xmlns:a16="http://schemas.microsoft.com/office/drawing/2014/main" id="{5C326C21-E547-4DDA-8AD7-9B8EEB305DEB}"/>
                </a:ext>
              </a:extLst>
            </p:cNvPr>
            <p:cNvGrpSpPr/>
            <p:nvPr/>
          </p:nvGrpSpPr>
          <p:grpSpPr>
            <a:xfrm>
              <a:off x="10200365" y="5424545"/>
              <a:ext cx="686711" cy="169277"/>
              <a:chOff x="10124165" y="5424545"/>
              <a:chExt cx="686711" cy="169277"/>
            </a:xfrm>
          </p:grpSpPr>
          <p:grpSp>
            <p:nvGrpSpPr>
              <p:cNvPr id="113" name="Group 112">
                <a:extLst>
                  <a:ext uri="{FF2B5EF4-FFF2-40B4-BE49-F238E27FC236}">
                    <a16:creationId xmlns:a16="http://schemas.microsoft.com/office/drawing/2014/main" id="{7394135E-090E-4A90-B03F-90C6D50DBB15}"/>
                  </a:ext>
                </a:extLst>
              </p:cNvPr>
              <p:cNvGrpSpPr/>
              <p:nvPr/>
            </p:nvGrpSpPr>
            <p:grpSpPr>
              <a:xfrm>
                <a:off x="10124165" y="5441241"/>
                <a:ext cx="150256" cy="135884"/>
                <a:chOff x="9939338" y="7759700"/>
                <a:chExt cx="365125" cy="330200"/>
              </a:xfrm>
              <a:solidFill>
                <a:schemeClr val="bg1"/>
              </a:solidFill>
            </p:grpSpPr>
            <p:sp>
              <p:nvSpPr>
                <p:cNvPr id="107" name="Freeform 5">
                  <a:extLst>
                    <a:ext uri="{FF2B5EF4-FFF2-40B4-BE49-F238E27FC236}">
                      <a16:creationId xmlns:a16="http://schemas.microsoft.com/office/drawing/2014/main" id="{9D914B5E-E0AB-43BE-B5C5-BAB9855A5B1D}"/>
                    </a:ext>
                  </a:extLst>
                </p:cNvPr>
                <p:cNvSpPr>
                  <a:spLocks noEditPoints="1"/>
                </p:cNvSpPr>
                <p:nvPr/>
              </p:nvSpPr>
              <p:spPr bwMode="auto">
                <a:xfrm>
                  <a:off x="10015538" y="7759700"/>
                  <a:ext cx="288925" cy="315912"/>
                </a:xfrm>
                <a:custGeom>
                  <a:avLst/>
                  <a:gdLst>
                    <a:gd name="T0" fmla="*/ 56 w 76"/>
                    <a:gd name="T1" fmla="*/ 81 h 81"/>
                    <a:gd name="T2" fmla="*/ 30 w 76"/>
                    <a:gd name="T3" fmla="*/ 81 h 81"/>
                    <a:gd name="T4" fmla="*/ 14 w 76"/>
                    <a:gd name="T5" fmla="*/ 79 h 81"/>
                    <a:gd name="T6" fmla="*/ 2 w 76"/>
                    <a:gd name="T7" fmla="*/ 77 h 81"/>
                    <a:gd name="T8" fmla="*/ 0 w 76"/>
                    <a:gd name="T9" fmla="*/ 75 h 81"/>
                    <a:gd name="T10" fmla="*/ 0 w 76"/>
                    <a:gd name="T11" fmla="*/ 41 h 81"/>
                    <a:gd name="T12" fmla="*/ 2 w 76"/>
                    <a:gd name="T13" fmla="*/ 39 h 81"/>
                    <a:gd name="T14" fmla="*/ 26 w 76"/>
                    <a:gd name="T15" fmla="*/ 7 h 81"/>
                    <a:gd name="T16" fmla="*/ 33 w 76"/>
                    <a:gd name="T17" fmla="*/ 0 h 81"/>
                    <a:gd name="T18" fmla="*/ 42 w 76"/>
                    <a:gd name="T19" fmla="*/ 9 h 81"/>
                    <a:gd name="T20" fmla="*/ 39 w 76"/>
                    <a:gd name="T21" fmla="*/ 29 h 81"/>
                    <a:gd name="T22" fmla="*/ 68 w 76"/>
                    <a:gd name="T23" fmla="*/ 29 h 81"/>
                    <a:gd name="T24" fmla="*/ 76 w 76"/>
                    <a:gd name="T25" fmla="*/ 37 h 81"/>
                    <a:gd name="T26" fmla="*/ 71 w 76"/>
                    <a:gd name="T27" fmla="*/ 46 h 81"/>
                    <a:gd name="T28" fmla="*/ 72 w 76"/>
                    <a:gd name="T29" fmla="*/ 51 h 81"/>
                    <a:gd name="T30" fmla="*/ 67 w 76"/>
                    <a:gd name="T31" fmla="*/ 59 h 81"/>
                    <a:gd name="T32" fmla="*/ 68 w 76"/>
                    <a:gd name="T33" fmla="*/ 63 h 81"/>
                    <a:gd name="T34" fmla="*/ 63 w 76"/>
                    <a:gd name="T35" fmla="*/ 71 h 81"/>
                    <a:gd name="T36" fmla="*/ 64 w 76"/>
                    <a:gd name="T37" fmla="*/ 75 h 81"/>
                    <a:gd name="T38" fmla="*/ 56 w 76"/>
                    <a:gd name="T39" fmla="*/ 81 h 81"/>
                    <a:gd name="T40" fmla="*/ 4 w 76"/>
                    <a:gd name="T41" fmla="*/ 73 h 81"/>
                    <a:gd name="T42" fmla="*/ 15 w 76"/>
                    <a:gd name="T43" fmla="*/ 75 h 81"/>
                    <a:gd name="T44" fmla="*/ 30 w 76"/>
                    <a:gd name="T45" fmla="*/ 77 h 81"/>
                    <a:gd name="T46" fmla="*/ 56 w 76"/>
                    <a:gd name="T47" fmla="*/ 77 h 81"/>
                    <a:gd name="T48" fmla="*/ 60 w 76"/>
                    <a:gd name="T49" fmla="*/ 75 h 81"/>
                    <a:gd name="T50" fmla="*/ 56 w 76"/>
                    <a:gd name="T51" fmla="*/ 71 h 81"/>
                    <a:gd name="T52" fmla="*/ 54 w 76"/>
                    <a:gd name="T53" fmla="*/ 69 h 81"/>
                    <a:gd name="T54" fmla="*/ 56 w 76"/>
                    <a:gd name="T55" fmla="*/ 67 h 81"/>
                    <a:gd name="T56" fmla="*/ 60 w 76"/>
                    <a:gd name="T57" fmla="*/ 67 h 81"/>
                    <a:gd name="T58" fmla="*/ 64 w 76"/>
                    <a:gd name="T59" fmla="*/ 63 h 81"/>
                    <a:gd name="T60" fmla="*/ 60 w 76"/>
                    <a:gd name="T61" fmla="*/ 59 h 81"/>
                    <a:gd name="T62" fmla="*/ 58 w 76"/>
                    <a:gd name="T63" fmla="*/ 57 h 81"/>
                    <a:gd name="T64" fmla="*/ 60 w 76"/>
                    <a:gd name="T65" fmla="*/ 55 h 81"/>
                    <a:gd name="T66" fmla="*/ 64 w 76"/>
                    <a:gd name="T67" fmla="*/ 55 h 81"/>
                    <a:gd name="T68" fmla="*/ 68 w 76"/>
                    <a:gd name="T69" fmla="*/ 51 h 81"/>
                    <a:gd name="T70" fmla="*/ 64 w 76"/>
                    <a:gd name="T71" fmla="*/ 47 h 81"/>
                    <a:gd name="T72" fmla="*/ 62 w 76"/>
                    <a:gd name="T73" fmla="*/ 45 h 81"/>
                    <a:gd name="T74" fmla="*/ 64 w 76"/>
                    <a:gd name="T75" fmla="*/ 43 h 81"/>
                    <a:gd name="T76" fmla="*/ 68 w 76"/>
                    <a:gd name="T77" fmla="*/ 43 h 81"/>
                    <a:gd name="T78" fmla="*/ 72 w 76"/>
                    <a:gd name="T79" fmla="*/ 37 h 81"/>
                    <a:gd name="T80" fmla="*/ 68 w 76"/>
                    <a:gd name="T81" fmla="*/ 33 h 81"/>
                    <a:gd name="T82" fmla="*/ 36 w 76"/>
                    <a:gd name="T83" fmla="*/ 33 h 81"/>
                    <a:gd name="T84" fmla="*/ 34 w 76"/>
                    <a:gd name="T85" fmla="*/ 32 h 81"/>
                    <a:gd name="T86" fmla="*/ 34 w 76"/>
                    <a:gd name="T87" fmla="*/ 30 h 81"/>
                    <a:gd name="T88" fmla="*/ 38 w 76"/>
                    <a:gd name="T89" fmla="*/ 10 h 81"/>
                    <a:gd name="T90" fmla="*/ 30 w 76"/>
                    <a:gd name="T91" fmla="*/ 7 h 81"/>
                    <a:gd name="T92" fmla="*/ 4 w 76"/>
                    <a:gd name="T93" fmla="*/ 43 h 81"/>
                    <a:gd name="T94" fmla="*/ 4 w 76"/>
                    <a:gd name="T95"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 h="81">
                      <a:moveTo>
                        <a:pt x="56" y="81"/>
                      </a:moveTo>
                      <a:cubicBezTo>
                        <a:pt x="30" y="81"/>
                        <a:pt x="30" y="81"/>
                        <a:pt x="30" y="81"/>
                      </a:cubicBezTo>
                      <a:cubicBezTo>
                        <a:pt x="23" y="81"/>
                        <a:pt x="19" y="80"/>
                        <a:pt x="14" y="79"/>
                      </a:cubicBezTo>
                      <a:cubicBezTo>
                        <a:pt x="11" y="78"/>
                        <a:pt x="7" y="78"/>
                        <a:pt x="2" y="77"/>
                      </a:cubicBezTo>
                      <a:cubicBezTo>
                        <a:pt x="1" y="77"/>
                        <a:pt x="0" y="76"/>
                        <a:pt x="0" y="75"/>
                      </a:cubicBezTo>
                      <a:cubicBezTo>
                        <a:pt x="0" y="41"/>
                        <a:pt x="0" y="41"/>
                        <a:pt x="0" y="41"/>
                      </a:cubicBezTo>
                      <a:cubicBezTo>
                        <a:pt x="0" y="40"/>
                        <a:pt x="1" y="39"/>
                        <a:pt x="2" y="39"/>
                      </a:cubicBezTo>
                      <a:cubicBezTo>
                        <a:pt x="10" y="39"/>
                        <a:pt x="26" y="22"/>
                        <a:pt x="26" y="7"/>
                      </a:cubicBezTo>
                      <a:cubicBezTo>
                        <a:pt x="26" y="3"/>
                        <a:pt x="29" y="0"/>
                        <a:pt x="33" y="0"/>
                      </a:cubicBezTo>
                      <a:cubicBezTo>
                        <a:pt x="34" y="0"/>
                        <a:pt x="39" y="0"/>
                        <a:pt x="42" y="9"/>
                      </a:cubicBezTo>
                      <a:cubicBezTo>
                        <a:pt x="44" y="15"/>
                        <a:pt x="41" y="24"/>
                        <a:pt x="39" y="29"/>
                      </a:cubicBezTo>
                      <a:cubicBezTo>
                        <a:pt x="68" y="29"/>
                        <a:pt x="68" y="29"/>
                        <a:pt x="68" y="29"/>
                      </a:cubicBezTo>
                      <a:cubicBezTo>
                        <a:pt x="72" y="29"/>
                        <a:pt x="76" y="33"/>
                        <a:pt x="76" y="37"/>
                      </a:cubicBezTo>
                      <a:cubicBezTo>
                        <a:pt x="76" y="40"/>
                        <a:pt x="74" y="45"/>
                        <a:pt x="71" y="46"/>
                      </a:cubicBezTo>
                      <a:cubicBezTo>
                        <a:pt x="71" y="48"/>
                        <a:pt x="72" y="49"/>
                        <a:pt x="72" y="51"/>
                      </a:cubicBezTo>
                      <a:cubicBezTo>
                        <a:pt x="72" y="54"/>
                        <a:pt x="70" y="57"/>
                        <a:pt x="67" y="59"/>
                      </a:cubicBezTo>
                      <a:cubicBezTo>
                        <a:pt x="67" y="60"/>
                        <a:pt x="68" y="61"/>
                        <a:pt x="68" y="63"/>
                      </a:cubicBezTo>
                      <a:cubicBezTo>
                        <a:pt x="68" y="66"/>
                        <a:pt x="66" y="69"/>
                        <a:pt x="63" y="71"/>
                      </a:cubicBezTo>
                      <a:cubicBezTo>
                        <a:pt x="63" y="72"/>
                        <a:pt x="64" y="73"/>
                        <a:pt x="64" y="75"/>
                      </a:cubicBezTo>
                      <a:cubicBezTo>
                        <a:pt x="64" y="79"/>
                        <a:pt x="61" y="81"/>
                        <a:pt x="56" y="81"/>
                      </a:cubicBezTo>
                      <a:close/>
                      <a:moveTo>
                        <a:pt x="4" y="73"/>
                      </a:moveTo>
                      <a:cubicBezTo>
                        <a:pt x="8" y="74"/>
                        <a:pt x="12" y="75"/>
                        <a:pt x="15" y="75"/>
                      </a:cubicBezTo>
                      <a:cubicBezTo>
                        <a:pt x="20" y="76"/>
                        <a:pt x="23" y="77"/>
                        <a:pt x="30" y="77"/>
                      </a:cubicBezTo>
                      <a:cubicBezTo>
                        <a:pt x="56" y="77"/>
                        <a:pt x="56" y="77"/>
                        <a:pt x="56" y="77"/>
                      </a:cubicBezTo>
                      <a:cubicBezTo>
                        <a:pt x="60" y="77"/>
                        <a:pt x="60" y="76"/>
                        <a:pt x="60" y="75"/>
                      </a:cubicBezTo>
                      <a:cubicBezTo>
                        <a:pt x="60" y="73"/>
                        <a:pt x="58" y="71"/>
                        <a:pt x="56" y="71"/>
                      </a:cubicBezTo>
                      <a:cubicBezTo>
                        <a:pt x="55" y="71"/>
                        <a:pt x="54" y="70"/>
                        <a:pt x="54" y="69"/>
                      </a:cubicBezTo>
                      <a:cubicBezTo>
                        <a:pt x="54" y="68"/>
                        <a:pt x="55" y="67"/>
                        <a:pt x="56" y="67"/>
                      </a:cubicBezTo>
                      <a:cubicBezTo>
                        <a:pt x="60" y="67"/>
                        <a:pt x="60" y="67"/>
                        <a:pt x="60" y="67"/>
                      </a:cubicBezTo>
                      <a:cubicBezTo>
                        <a:pt x="62" y="67"/>
                        <a:pt x="64" y="65"/>
                        <a:pt x="64" y="63"/>
                      </a:cubicBezTo>
                      <a:cubicBezTo>
                        <a:pt x="64" y="61"/>
                        <a:pt x="62" y="59"/>
                        <a:pt x="60" y="59"/>
                      </a:cubicBezTo>
                      <a:cubicBezTo>
                        <a:pt x="59" y="59"/>
                        <a:pt x="58" y="58"/>
                        <a:pt x="58" y="57"/>
                      </a:cubicBezTo>
                      <a:cubicBezTo>
                        <a:pt x="58" y="56"/>
                        <a:pt x="59" y="55"/>
                        <a:pt x="60" y="55"/>
                      </a:cubicBezTo>
                      <a:cubicBezTo>
                        <a:pt x="64" y="55"/>
                        <a:pt x="64" y="55"/>
                        <a:pt x="64" y="55"/>
                      </a:cubicBezTo>
                      <a:cubicBezTo>
                        <a:pt x="66" y="55"/>
                        <a:pt x="68" y="53"/>
                        <a:pt x="68" y="51"/>
                      </a:cubicBezTo>
                      <a:cubicBezTo>
                        <a:pt x="68" y="49"/>
                        <a:pt x="66" y="47"/>
                        <a:pt x="64" y="47"/>
                      </a:cubicBezTo>
                      <a:cubicBezTo>
                        <a:pt x="63" y="47"/>
                        <a:pt x="62" y="46"/>
                        <a:pt x="62" y="45"/>
                      </a:cubicBezTo>
                      <a:cubicBezTo>
                        <a:pt x="62" y="44"/>
                        <a:pt x="63" y="43"/>
                        <a:pt x="64" y="43"/>
                      </a:cubicBezTo>
                      <a:cubicBezTo>
                        <a:pt x="68" y="43"/>
                        <a:pt x="68" y="43"/>
                        <a:pt x="68" y="43"/>
                      </a:cubicBezTo>
                      <a:cubicBezTo>
                        <a:pt x="70" y="43"/>
                        <a:pt x="72" y="39"/>
                        <a:pt x="72" y="37"/>
                      </a:cubicBezTo>
                      <a:cubicBezTo>
                        <a:pt x="72" y="35"/>
                        <a:pt x="70" y="33"/>
                        <a:pt x="68" y="33"/>
                      </a:cubicBezTo>
                      <a:cubicBezTo>
                        <a:pt x="36" y="33"/>
                        <a:pt x="36" y="33"/>
                        <a:pt x="36" y="33"/>
                      </a:cubicBezTo>
                      <a:cubicBezTo>
                        <a:pt x="35" y="33"/>
                        <a:pt x="35" y="33"/>
                        <a:pt x="34" y="32"/>
                      </a:cubicBezTo>
                      <a:cubicBezTo>
                        <a:pt x="34" y="32"/>
                        <a:pt x="34" y="31"/>
                        <a:pt x="34" y="30"/>
                      </a:cubicBezTo>
                      <a:cubicBezTo>
                        <a:pt x="36" y="26"/>
                        <a:pt x="40" y="16"/>
                        <a:pt x="38" y="10"/>
                      </a:cubicBezTo>
                      <a:cubicBezTo>
                        <a:pt x="35" y="1"/>
                        <a:pt x="30" y="3"/>
                        <a:pt x="30" y="7"/>
                      </a:cubicBezTo>
                      <a:cubicBezTo>
                        <a:pt x="30" y="23"/>
                        <a:pt x="15" y="41"/>
                        <a:pt x="4" y="43"/>
                      </a:cubicBezTo>
                      <a:lnTo>
                        <a:pt x="4"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08" name="Freeform 6">
                  <a:extLst>
                    <a:ext uri="{FF2B5EF4-FFF2-40B4-BE49-F238E27FC236}">
                      <a16:creationId xmlns:a16="http://schemas.microsoft.com/office/drawing/2014/main" id="{32932450-D117-44F7-901C-317EC8F12857}"/>
                    </a:ext>
                  </a:extLst>
                </p:cNvPr>
                <p:cNvSpPr>
                  <a:spLocks noEditPoints="1"/>
                </p:cNvSpPr>
                <p:nvPr/>
              </p:nvSpPr>
              <p:spPr bwMode="auto">
                <a:xfrm>
                  <a:off x="9939338" y="7888288"/>
                  <a:ext cx="92075" cy="201612"/>
                </a:xfrm>
                <a:custGeom>
                  <a:avLst/>
                  <a:gdLst>
                    <a:gd name="T0" fmla="*/ 22 w 24"/>
                    <a:gd name="T1" fmla="*/ 52 h 52"/>
                    <a:gd name="T2" fmla="*/ 2 w 24"/>
                    <a:gd name="T3" fmla="*/ 52 h 52"/>
                    <a:gd name="T4" fmla="*/ 0 w 24"/>
                    <a:gd name="T5" fmla="*/ 50 h 52"/>
                    <a:gd name="T6" fmla="*/ 0 w 24"/>
                    <a:gd name="T7" fmla="*/ 2 h 52"/>
                    <a:gd name="T8" fmla="*/ 2 w 24"/>
                    <a:gd name="T9" fmla="*/ 0 h 52"/>
                    <a:gd name="T10" fmla="*/ 22 w 24"/>
                    <a:gd name="T11" fmla="*/ 0 h 52"/>
                    <a:gd name="T12" fmla="*/ 24 w 24"/>
                    <a:gd name="T13" fmla="*/ 2 h 52"/>
                    <a:gd name="T14" fmla="*/ 24 w 24"/>
                    <a:gd name="T15" fmla="*/ 50 h 52"/>
                    <a:gd name="T16" fmla="*/ 22 w 24"/>
                    <a:gd name="T17" fmla="*/ 52 h 52"/>
                    <a:gd name="T18" fmla="*/ 4 w 24"/>
                    <a:gd name="T19" fmla="*/ 48 h 52"/>
                    <a:gd name="T20" fmla="*/ 20 w 24"/>
                    <a:gd name="T21" fmla="*/ 48 h 52"/>
                    <a:gd name="T22" fmla="*/ 20 w 24"/>
                    <a:gd name="T23" fmla="*/ 4 h 52"/>
                    <a:gd name="T24" fmla="*/ 4 w 24"/>
                    <a:gd name="T25" fmla="*/ 4 h 52"/>
                    <a:gd name="T26" fmla="*/ 4 w 24"/>
                    <a:gd name="T2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52">
                      <a:moveTo>
                        <a:pt x="22" y="52"/>
                      </a:moveTo>
                      <a:cubicBezTo>
                        <a:pt x="2" y="52"/>
                        <a:pt x="2" y="52"/>
                        <a:pt x="2" y="52"/>
                      </a:cubicBezTo>
                      <a:cubicBezTo>
                        <a:pt x="1" y="52"/>
                        <a:pt x="0" y="51"/>
                        <a:pt x="0" y="50"/>
                      </a:cubicBezTo>
                      <a:cubicBezTo>
                        <a:pt x="0" y="2"/>
                        <a:pt x="0" y="2"/>
                        <a:pt x="0" y="2"/>
                      </a:cubicBezTo>
                      <a:cubicBezTo>
                        <a:pt x="0" y="1"/>
                        <a:pt x="1" y="0"/>
                        <a:pt x="2" y="0"/>
                      </a:cubicBezTo>
                      <a:cubicBezTo>
                        <a:pt x="22" y="0"/>
                        <a:pt x="22" y="0"/>
                        <a:pt x="22" y="0"/>
                      </a:cubicBezTo>
                      <a:cubicBezTo>
                        <a:pt x="23" y="0"/>
                        <a:pt x="24" y="1"/>
                        <a:pt x="24" y="2"/>
                      </a:cubicBezTo>
                      <a:cubicBezTo>
                        <a:pt x="24" y="50"/>
                        <a:pt x="24" y="50"/>
                        <a:pt x="24" y="50"/>
                      </a:cubicBezTo>
                      <a:cubicBezTo>
                        <a:pt x="24" y="51"/>
                        <a:pt x="23" y="52"/>
                        <a:pt x="22" y="52"/>
                      </a:cubicBezTo>
                      <a:close/>
                      <a:moveTo>
                        <a:pt x="4" y="48"/>
                      </a:moveTo>
                      <a:cubicBezTo>
                        <a:pt x="20" y="48"/>
                        <a:pt x="20" y="48"/>
                        <a:pt x="20" y="48"/>
                      </a:cubicBezTo>
                      <a:cubicBezTo>
                        <a:pt x="20" y="4"/>
                        <a:pt x="20" y="4"/>
                        <a:pt x="20" y="4"/>
                      </a:cubicBezTo>
                      <a:cubicBezTo>
                        <a:pt x="4" y="4"/>
                        <a:pt x="4" y="4"/>
                        <a:pt x="4" y="4"/>
                      </a:cubicBezTo>
                      <a:lnTo>
                        <a:pt x="4"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09" name="Oval 7">
                  <a:extLst>
                    <a:ext uri="{FF2B5EF4-FFF2-40B4-BE49-F238E27FC236}">
                      <a16:creationId xmlns:a16="http://schemas.microsoft.com/office/drawing/2014/main" id="{354D02A2-9B1F-454B-94D7-E64A650CA42D}"/>
                    </a:ext>
                  </a:extLst>
                </p:cNvPr>
                <p:cNvSpPr>
                  <a:spLocks noChangeArrowheads="1"/>
                </p:cNvSpPr>
                <p:nvPr/>
              </p:nvSpPr>
              <p:spPr bwMode="auto">
                <a:xfrm>
                  <a:off x="9985376" y="80438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sp>
            <p:nvSpPr>
              <p:cNvPr id="115" name="TextBox 114">
                <a:extLst>
                  <a:ext uri="{FF2B5EF4-FFF2-40B4-BE49-F238E27FC236}">
                    <a16:creationId xmlns:a16="http://schemas.microsoft.com/office/drawing/2014/main" id="{00AFA061-3288-4706-A6C3-CED24488F38A}"/>
                  </a:ext>
                </a:extLst>
              </p:cNvPr>
              <p:cNvSpPr txBox="1"/>
              <p:nvPr/>
            </p:nvSpPr>
            <p:spPr>
              <a:xfrm>
                <a:off x="10375557" y="5424545"/>
                <a:ext cx="435319" cy="169277"/>
              </a:xfrm>
              <a:prstGeom prst="rect">
                <a:avLst/>
              </a:prstGeom>
              <a:noFill/>
              <a:ln w="6350">
                <a:noFill/>
                <a:prstDash val="dash"/>
              </a:ln>
            </p:spPr>
            <p:txBody>
              <a:bodyPr wrap="square" lIns="0" tIns="0" rIns="0" bIns="0" rtlCol="0">
                <a:spAutoFit/>
              </a:bodyPr>
              <a:lstStyle/>
              <a:p>
                <a:r>
                  <a:rPr lang="en-US" sz="1100" dirty="0">
                    <a:solidFill>
                      <a:schemeClr val="bg1">
                        <a:lumMod val="75000"/>
                      </a:schemeClr>
                    </a:solidFill>
                  </a:rPr>
                  <a:t>776</a:t>
                </a:r>
              </a:p>
            </p:txBody>
          </p:sp>
        </p:grpSp>
        <p:grpSp>
          <p:nvGrpSpPr>
            <p:cNvPr id="123" name="Group 122">
              <a:extLst>
                <a:ext uri="{FF2B5EF4-FFF2-40B4-BE49-F238E27FC236}">
                  <a16:creationId xmlns:a16="http://schemas.microsoft.com/office/drawing/2014/main" id="{025ACDC5-2A47-4384-B295-A45193B5883E}"/>
                </a:ext>
              </a:extLst>
            </p:cNvPr>
            <p:cNvGrpSpPr/>
            <p:nvPr/>
          </p:nvGrpSpPr>
          <p:grpSpPr>
            <a:xfrm>
              <a:off x="10933790" y="5424545"/>
              <a:ext cx="534311" cy="169277"/>
              <a:chOff x="11067140" y="5424545"/>
              <a:chExt cx="534311" cy="169277"/>
            </a:xfrm>
          </p:grpSpPr>
          <p:grpSp>
            <p:nvGrpSpPr>
              <p:cNvPr id="114" name="Group 113">
                <a:extLst>
                  <a:ext uri="{FF2B5EF4-FFF2-40B4-BE49-F238E27FC236}">
                    <a16:creationId xmlns:a16="http://schemas.microsoft.com/office/drawing/2014/main" id="{2C07928C-E214-4109-88F1-DD9FF09AC409}"/>
                  </a:ext>
                </a:extLst>
              </p:cNvPr>
              <p:cNvGrpSpPr/>
              <p:nvPr/>
            </p:nvGrpSpPr>
            <p:grpSpPr>
              <a:xfrm>
                <a:off x="11067140" y="5442222"/>
                <a:ext cx="150257" cy="133923"/>
                <a:chOff x="10669588" y="7764463"/>
                <a:chExt cx="365126" cy="325437"/>
              </a:xfrm>
              <a:solidFill>
                <a:schemeClr val="bg1"/>
              </a:solidFill>
            </p:grpSpPr>
            <p:sp>
              <p:nvSpPr>
                <p:cNvPr id="110" name="Freeform 8">
                  <a:extLst>
                    <a:ext uri="{FF2B5EF4-FFF2-40B4-BE49-F238E27FC236}">
                      <a16:creationId xmlns:a16="http://schemas.microsoft.com/office/drawing/2014/main" id="{2E8F3C94-F66F-43EA-A0EF-C9EB8AA2A65D}"/>
                    </a:ext>
                  </a:extLst>
                </p:cNvPr>
                <p:cNvSpPr>
                  <a:spLocks noEditPoints="1"/>
                </p:cNvSpPr>
                <p:nvPr/>
              </p:nvSpPr>
              <p:spPr bwMode="auto">
                <a:xfrm>
                  <a:off x="10669588" y="7764463"/>
                  <a:ext cx="288925" cy="325437"/>
                </a:xfrm>
                <a:custGeom>
                  <a:avLst/>
                  <a:gdLst>
                    <a:gd name="T0" fmla="*/ 44 w 76"/>
                    <a:gd name="T1" fmla="*/ 84 h 84"/>
                    <a:gd name="T2" fmla="*/ 34 w 76"/>
                    <a:gd name="T3" fmla="*/ 74 h 84"/>
                    <a:gd name="T4" fmla="*/ 37 w 76"/>
                    <a:gd name="T5" fmla="*/ 52 h 84"/>
                    <a:gd name="T6" fmla="*/ 8 w 76"/>
                    <a:gd name="T7" fmla="*/ 52 h 84"/>
                    <a:gd name="T8" fmla="*/ 0 w 76"/>
                    <a:gd name="T9" fmla="*/ 44 h 84"/>
                    <a:gd name="T10" fmla="*/ 5 w 76"/>
                    <a:gd name="T11" fmla="*/ 37 h 84"/>
                    <a:gd name="T12" fmla="*/ 4 w 76"/>
                    <a:gd name="T13" fmla="*/ 32 h 84"/>
                    <a:gd name="T14" fmla="*/ 9 w 76"/>
                    <a:gd name="T15" fmla="*/ 25 h 84"/>
                    <a:gd name="T16" fmla="*/ 8 w 76"/>
                    <a:gd name="T17" fmla="*/ 20 h 84"/>
                    <a:gd name="T18" fmla="*/ 13 w 76"/>
                    <a:gd name="T19" fmla="*/ 13 h 84"/>
                    <a:gd name="T20" fmla="*/ 12 w 76"/>
                    <a:gd name="T21" fmla="*/ 8 h 84"/>
                    <a:gd name="T22" fmla="*/ 20 w 76"/>
                    <a:gd name="T23" fmla="*/ 0 h 84"/>
                    <a:gd name="T24" fmla="*/ 46 w 76"/>
                    <a:gd name="T25" fmla="*/ 0 h 84"/>
                    <a:gd name="T26" fmla="*/ 61 w 76"/>
                    <a:gd name="T27" fmla="*/ 3 h 84"/>
                    <a:gd name="T28" fmla="*/ 74 w 76"/>
                    <a:gd name="T29" fmla="*/ 7 h 84"/>
                    <a:gd name="T30" fmla="*/ 76 w 76"/>
                    <a:gd name="T31" fmla="*/ 9 h 84"/>
                    <a:gd name="T32" fmla="*/ 76 w 76"/>
                    <a:gd name="T33" fmla="*/ 43 h 84"/>
                    <a:gd name="T34" fmla="*/ 74 w 76"/>
                    <a:gd name="T35" fmla="*/ 45 h 84"/>
                    <a:gd name="T36" fmla="*/ 50 w 76"/>
                    <a:gd name="T37" fmla="*/ 77 h 84"/>
                    <a:gd name="T38" fmla="*/ 44 w 76"/>
                    <a:gd name="T39" fmla="*/ 84 h 84"/>
                    <a:gd name="T40" fmla="*/ 44 w 76"/>
                    <a:gd name="T41" fmla="*/ 84 h 84"/>
                    <a:gd name="T42" fmla="*/ 8 w 76"/>
                    <a:gd name="T43" fmla="*/ 40 h 84"/>
                    <a:gd name="T44" fmla="*/ 4 w 76"/>
                    <a:gd name="T45" fmla="*/ 44 h 84"/>
                    <a:gd name="T46" fmla="*/ 8 w 76"/>
                    <a:gd name="T47" fmla="*/ 48 h 84"/>
                    <a:gd name="T48" fmla="*/ 40 w 76"/>
                    <a:gd name="T49" fmla="*/ 48 h 84"/>
                    <a:gd name="T50" fmla="*/ 42 w 76"/>
                    <a:gd name="T51" fmla="*/ 49 h 84"/>
                    <a:gd name="T52" fmla="*/ 42 w 76"/>
                    <a:gd name="T53" fmla="*/ 51 h 84"/>
                    <a:gd name="T54" fmla="*/ 38 w 76"/>
                    <a:gd name="T55" fmla="*/ 73 h 84"/>
                    <a:gd name="T56" fmla="*/ 44 w 76"/>
                    <a:gd name="T57" fmla="*/ 80 h 84"/>
                    <a:gd name="T58" fmla="*/ 46 w 76"/>
                    <a:gd name="T59" fmla="*/ 77 h 84"/>
                    <a:gd name="T60" fmla="*/ 72 w 76"/>
                    <a:gd name="T61" fmla="*/ 41 h 84"/>
                    <a:gd name="T62" fmla="*/ 72 w 76"/>
                    <a:gd name="T63" fmla="*/ 11 h 84"/>
                    <a:gd name="T64" fmla="*/ 59 w 76"/>
                    <a:gd name="T65" fmla="*/ 7 h 84"/>
                    <a:gd name="T66" fmla="*/ 46 w 76"/>
                    <a:gd name="T67" fmla="*/ 4 h 84"/>
                    <a:gd name="T68" fmla="*/ 20 w 76"/>
                    <a:gd name="T69" fmla="*/ 4 h 84"/>
                    <a:gd name="T70" fmla="*/ 16 w 76"/>
                    <a:gd name="T71" fmla="*/ 8 h 84"/>
                    <a:gd name="T72" fmla="*/ 20 w 76"/>
                    <a:gd name="T73" fmla="*/ 12 h 84"/>
                    <a:gd name="T74" fmla="*/ 22 w 76"/>
                    <a:gd name="T75" fmla="*/ 14 h 84"/>
                    <a:gd name="T76" fmla="*/ 20 w 76"/>
                    <a:gd name="T77" fmla="*/ 16 h 84"/>
                    <a:gd name="T78" fmla="*/ 16 w 76"/>
                    <a:gd name="T79" fmla="*/ 16 h 84"/>
                    <a:gd name="T80" fmla="*/ 12 w 76"/>
                    <a:gd name="T81" fmla="*/ 20 h 84"/>
                    <a:gd name="T82" fmla="*/ 16 w 76"/>
                    <a:gd name="T83" fmla="*/ 24 h 84"/>
                    <a:gd name="T84" fmla="*/ 18 w 76"/>
                    <a:gd name="T85" fmla="*/ 26 h 84"/>
                    <a:gd name="T86" fmla="*/ 16 w 76"/>
                    <a:gd name="T87" fmla="*/ 28 h 84"/>
                    <a:gd name="T88" fmla="*/ 12 w 76"/>
                    <a:gd name="T89" fmla="*/ 28 h 84"/>
                    <a:gd name="T90" fmla="*/ 8 w 76"/>
                    <a:gd name="T91" fmla="*/ 32 h 84"/>
                    <a:gd name="T92" fmla="*/ 12 w 76"/>
                    <a:gd name="T93" fmla="*/ 36 h 84"/>
                    <a:gd name="T94" fmla="*/ 14 w 76"/>
                    <a:gd name="T95" fmla="*/ 38 h 84"/>
                    <a:gd name="T96" fmla="*/ 12 w 76"/>
                    <a:gd name="T97" fmla="*/ 40 h 84"/>
                    <a:gd name="T98" fmla="*/ 8 w 76"/>
                    <a:gd name="T99"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6" h="84">
                      <a:moveTo>
                        <a:pt x="44" y="84"/>
                      </a:moveTo>
                      <a:cubicBezTo>
                        <a:pt x="40" y="84"/>
                        <a:pt x="36" y="81"/>
                        <a:pt x="34" y="74"/>
                      </a:cubicBezTo>
                      <a:cubicBezTo>
                        <a:pt x="32" y="68"/>
                        <a:pt x="36" y="57"/>
                        <a:pt x="37" y="52"/>
                      </a:cubicBezTo>
                      <a:cubicBezTo>
                        <a:pt x="8" y="52"/>
                        <a:pt x="8" y="52"/>
                        <a:pt x="8" y="52"/>
                      </a:cubicBezTo>
                      <a:cubicBezTo>
                        <a:pt x="4" y="52"/>
                        <a:pt x="0" y="49"/>
                        <a:pt x="0" y="44"/>
                      </a:cubicBezTo>
                      <a:cubicBezTo>
                        <a:pt x="0" y="41"/>
                        <a:pt x="2" y="38"/>
                        <a:pt x="5" y="37"/>
                      </a:cubicBezTo>
                      <a:cubicBezTo>
                        <a:pt x="4" y="35"/>
                        <a:pt x="4" y="34"/>
                        <a:pt x="4" y="32"/>
                      </a:cubicBezTo>
                      <a:cubicBezTo>
                        <a:pt x="4" y="29"/>
                        <a:pt x="6" y="26"/>
                        <a:pt x="9" y="25"/>
                      </a:cubicBezTo>
                      <a:cubicBezTo>
                        <a:pt x="8" y="23"/>
                        <a:pt x="8" y="22"/>
                        <a:pt x="8" y="20"/>
                      </a:cubicBezTo>
                      <a:cubicBezTo>
                        <a:pt x="8" y="17"/>
                        <a:pt x="10" y="14"/>
                        <a:pt x="13" y="13"/>
                      </a:cubicBezTo>
                      <a:cubicBezTo>
                        <a:pt x="12" y="11"/>
                        <a:pt x="12" y="10"/>
                        <a:pt x="12" y="8"/>
                      </a:cubicBezTo>
                      <a:cubicBezTo>
                        <a:pt x="12" y="4"/>
                        <a:pt x="16" y="0"/>
                        <a:pt x="20" y="0"/>
                      </a:cubicBezTo>
                      <a:cubicBezTo>
                        <a:pt x="46" y="0"/>
                        <a:pt x="46" y="0"/>
                        <a:pt x="46" y="0"/>
                      </a:cubicBezTo>
                      <a:cubicBezTo>
                        <a:pt x="52" y="0"/>
                        <a:pt x="56" y="2"/>
                        <a:pt x="61" y="3"/>
                      </a:cubicBezTo>
                      <a:cubicBezTo>
                        <a:pt x="64" y="5"/>
                        <a:pt x="68" y="6"/>
                        <a:pt x="74" y="7"/>
                      </a:cubicBezTo>
                      <a:cubicBezTo>
                        <a:pt x="75" y="7"/>
                        <a:pt x="76" y="8"/>
                        <a:pt x="76" y="9"/>
                      </a:cubicBezTo>
                      <a:cubicBezTo>
                        <a:pt x="76" y="43"/>
                        <a:pt x="76" y="43"/>
                        <a:pt x="76" y="43"/>
                      </a:cubicBezTo>
                      <a:cubicBezTo>
                        <a:pt x="76" y="44"/>
                        <a:pt x="75" y="45"/>
                        <a:pt x="74" y="45"/>
                      </a:cubicBezTo>
                      <a:cubicBezTo>
                        <a:pt x="66" y="45"/>
                        <a:pt x="50" y="61"/>
                        <a:pt x="50" y="77"/>
                      </a:cubicBezTo>
                      <a:cubicBezTo>
                        <a:pt x="50" y="81"/>
                        <a:pt x="48" y="83"/>
                        <a:pt x="44" y="84"/>
                      </a:cubicBezTo>
                      <a:cubicBezTo>
                        <a:pt x="44" y="84"/>
                        <a:pt x="44" y="84"/>
                        <a:pt x="44" y="84"/>
                      </a:cubicBezTo>
                      <a:close/>
                      <a:moveTo>
                        <a:pt x="8" y="40"/>
                      </a:moveTo>
                      <a:cubicBezTo>
                        <a:pt x="6" y="40"/>
                        <a:pt x="4" y="42"/>
                        <a:pt x="4" y="44"/>
                      </a:cubicBezTo>
                      <a:cubicBezTo>
                        <a:pt x="4" y="46"/>
                        <a:pt x="6" y="48"/>
                        <a:pt x="8" y="48"/>
                      </a:cubicBezTo>
                      <a:cubicBezTo>
                        <a:pt x="40" y="48"/>
                        <a:pt x="40" y="48"/>
                        <a:pt x="40" y="48"/>
                      </a:cubicBezTo>
                      <a:cubicBezTo>
                        <a:pt x="41" y="48"/>
                        <a:pt x="41" y="48"/>
                        <a:pt x="42" y="49"/>
                      </a:cubicBezTo>
                      <a:cubicBezTo>
                        <a:pt x="42" y="50"/>
                        <a:pt x="42" y="50"/>
                        <a:pt x="42" y="51"/>
                      </a:cubicBezTo>
                      <a:cubicBezTo>
                        <a:pt x="40" y="55"/>
                        <a:pt x="36" y="68"/>
                        <a:pt x="38" y="73"/>
                      </a:cubicBezTo>
                      <a:cubicBezTo>
                        <a:pt x="39" y="78"/>
                        <a:pt x="42" y="80"/>
                        <a:pt x="44" y="80"/>
                      </a:cubicBezTo>
                      <a:cubicBezTo>
                        <a:pt x="45" y="80"/>
                        <a:pt x="46" y="79"/>
                        <a:pt x="46" y="77"/>
                      </a:cubicBezTo>
                      <a:cubicBezTo>
                        <a:pt x="46" y="61"/>
                        <a:pt x="61" y="43"/>
                        <a:pt x="72" y="41"/>
                      </a:cubicBezTo>
                      <a:cubicBezTo>
                        <a:pt x="72" y="11"/>
                        <a:pt x="72" y="11"/>
                        <a:pt x="72" y="11"/>
                      </a:cubicBezTo>
                      <a:cubicBezTo>
                        <a:pt x="66" y="10"/>
                        <a:pt x="62" y="8"/>
                        <a:pt x="59" y="7"/>
                      </a:cubicBezTo>
                      <a:cubicBezTo>
                        <a:pt x="55" y="5"/>
                        <a:pt x="52" y="4"/>
                        <a:pt x="46" y="4"/>
                      </a:cubicBezTo>
                      <a:cubicBezTo>
                        <a:pt x="20" y="4"/>
                        <a:pt x="20" y="4"/>
                        <a:pt x="20" y="4"/>
                      </a:cubicBezTo>
                      <a:cubicBezTo>
                        <a:pt x="18" y="4"/>
                        <a:pt x="16" y="6"/>
                        <a:pt x="16" y="8"/>
                      </a:cubicBezTo>
                      <a:cubicBezTo>
                        <a:pt x="16" y="10"/>
                        <a:pt x="18" y="12"/>
                        <a:pt x="20" y="12"/>
                      </a:cubicBezTo>
                      <a:cubicBezTo>
                        <a:pt x="21" y="12"/>
                        <a:pt x="22" y="13"/>
                        <a:pt x="22" y="14"/>
                      </a:cubicBezTo>
                      <a:cubicBezTo>
                        <a:pt x="22" y="15"/>
                        <a:pt x="21" y="16"/>
                        <a:pt x="20" y="16"/>
                      </a:cubicBezTo>
                      <a:cubicBezTo>
                        <a:pt x="16" y="16"/>
                        <a:pt x="16" y="16"/>
                        <a:pt x="16" y="16"/>
                      </a:cubicBezTo>
                      <a:cubicBezTo>
                        <a:pt x="14" y="16"/>
                        <a:pt x="12" y="18"/>
                        <a:pt x="12" y="20"/>
                      </a:cubicBezTo>
                      <a:cubicBezTo>
                        <a:pt x="12" y="22"/>
                        <a:pt x="14" y="24"/>
                        <a:pt x="16" y="24"/>
                      </a:cubicBezTo>
                      <a:cubicBezTo>
                        <a:pt x="17" y="24"/>
                        <a:pt x="18" y="25"/>
                        <a:pt x="18" y="26"/>
                      </a:cubicBezTo>
                      <a:cubicBezTo>
                        <a:pt x="18" y="27"/>
                        <a:pt x="17" y="28"/>
                        <a:pt x="16" y="28"/>
                      </a:cubicBezTo>
                      <a:cubicBezTo>
                        <a:pt x="12" y="28"/>
                        <a:pt x="12" y="28"/>
                        <a:pt x="12" y="28"/>
                      </a:cubicBezTo>
                      <a:cubicBezTo>
                        <a:pt x="10" y="28"/>
                        <a:pt x="8" y="30"/>
                        <a:pt x="8" y="32"/>
                      </a:cubicBezTo>
                      <a:cubicBezTo>
                        <a:pt x="8" y="34"/>
                        <a:pt x="10" y="36"/>
                        <a:pt x="12" y="36"/>
                      </a:cubicBezTo>
                      <a:cubicBezTo>
                        <a:pt x="13" y="36"/>
                        <a:pt x="14" y="37"/>
                        <a:pt x="14" y="38"/>
                      </a:cubicBezTo>
                      <a:cubicBezTo>
                        <a:pt x="14" y="39"/>
                        <a:pt x="13" y="40"/>
                        <a:pt x="12"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11" name="Freeform 9">
                  <a:extLst>
                    <a:ext uri="{FF2B5EF4-FFF2-40B4-BE49-F238E27FC236}">
                      <a16:creationId xmlns:a16="http://schemas.microsoft.com/office/drawing/2014/main" id="{2F06377A-413A-40D3-8E4A-A4090BD16A8F}"/>
                    </a:ext>
                  </a:extLst>
                </p:cNvPr>
                <p:cNvSpPr>
                  <a:spLocks noEditPoints="1"/>
                </p:cNvSpPr>
                <p:nvPr/>
              </p:nvSpPr>
              <p:spPr bwMode="auto">
                <a:xfrm>
                  <a:off x="10944226" y="7764463"/>
                  <a:ext cx="90488" cy="201612"/>
                </a:xfrm>
                <a:custGeom>
                  <a:avLst/>
                  <a:gdLst>
                    <a:gd name="T0" fmla="*/ 22 w 24"/>
                    <a:gd name="T1" fmla="*/ 52 h 52"/>
                    <a:gd name="T2" fmla="*/ 2 w 24"/>
                    <a:gd name="T3" fmla="*/ 52 h 52"/>
                    <a:gd name="T4" fmla="*/ 0 w 24"/>
                    <a:gd name="T5" fmla="*/ 50 h 52"/>
                    <a:gd name="T6" fmla="*/ 0 w 24"/>
                    <a:gd name="T7" fmla="*/ 2 h 52"/>
                    <a:gd name="T8" fmla="*/ 2 w 24"/>
                    <a:gd name="T9" fmla="*/ 0 h 52"/>
                    <a:gd name="T10" fmla="*/ 22 w 24"/>
                    <a:gd name="T11" fmla="*/ 0 h 52"/>
                    <a:gd name="T12" fmla="*/ 24 w 24"/>
                    <a:gd name="T13" fmla="*/ 2 h 52"/>
                    <a:gd name="T14" fmla="*/ 24 w 24"/>
                    <a:gd name="T15" fmla="*/ 50 h 52"/>
                    <a:gd name="T16" fmla="*/ 22 w 24"/>
                    <a:gd name="T17" fmla="*/ 52 h 52"/>
                    <a:gd name="T18" fmla="*/ 4 w 24"/>
                    <a:gd name="T19" fmla="*/ 48 h 52"/>
                    <a:gd name="T20" fmla="*/ 20 w 24"/>
                    <a:gd name="T21" fmla="*/ 48 h 52"/>
                    <a:gd name="T22" fmla="*/ 20 w 24"/>
                    <a:gd name="T23" fmla="*/ 4 h 52"/>
                    <a:gd name="T24" fmla="*/ 4 w 24"/>
                    <a:gd name="T25" fmla="*/ 4 h 52"/>
                    <a:gd name="T26" fmla="*/ 4 w 24"/>
                    <a:gd name="T2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52">
                      <a:moveTo>
                        <a:pt x="22" y="52"/>
                      </a:moveTo>
                      <a:cubicBezTo>
                        <a:pt x="2" y="52"/>
                        <a:pt x="2" y="52"/>
                        <a:pt x="2" y="52"/>
                      </a:cubicBezTo>
                      <a:cubicBezTo>
                        <a:pt x="1" y="52"/>
                        <a:pt x="0" y="51"/>
                        <a:pt x="0" y="50"/>
                      </a:cubicBezTo>
                      <a:cubicBezTo>
                        <a:pt x="0" y="2"/>
                        <a:pt x="0" y="2"/>
                        <a:pt x="0" y="2"/>
                      </a:cubicBezTo>
                      <a:cubicBezTo>
                        <a:pt x="0" y="1"/>
                        <a:pt x="1" y="0"/>
                        <a:pt x="2" y="0"/>
                      </a:cubicBezTo>
                      <a:cubicBezTo>
                        <a:pt x="22" y="0"/>
                        <a:pt x="22" y="0"/>
                        <a:pt x="22" y="0"/>
                      </a:cubicBezTo>
                      <a:cubicBezTo>
                        <a:pt x="23" y="0"/>
                        <a:pt x="24" y="1"/>
                        <a:pt x="24" y="2"/>
                      </a:cubicBezTo>
                      <a:cubicBezTo>
                        <a:pt x="24" y="50"/>
                        <a:pt x="24" y="50"/>
                        <a:pt x="24" y="50"/>
                      </a:cubicBezTo>
                      <a:cubicBezTo>
                        <a:pt x="24" y="51"/>
                        <a:pt x="23" y="52"/>
                        <a:pt x="22" y="52"/>
                      </a:cubicBezTo>
                      <a:close/>
                      <a:moveTo>
                        <a:pt x="4" y="48"/>
                      </a:moveTo>
                      <a:cubicBezTo>
                        <a:pt x="20" y="48"/>
                        <a:pt x="20" y="48"/>
                        <a:pt x="20" y="48"/>
                      </a:cubicBezTo>
                      <a:cubicBezTo>
                        <a:pt x="20" y="4"/>
                        <a:pt x="20" y="4"/>
                        <a:pt x="20" y="4"/>
                      </a:cubicBezTo>
                      <a:cubicBezTo>
                        <a:pt x="4" y="4"/>
                        <a:pt x="4" y="4"/>
                        <a:pt x="4" y="4"/>
                      </a:cubicBezTo>
                      <a:lnTo>
                        <a:pt x="4"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12" name="Oval 10">
                  <a:extLst>
                    <a:ext uri="{FF2B5EF4-FFF2-40B4-BE49-F238E27FC236}">
                      <a16:creationId xmlns:a16="http://schemas.microsoft.com/office/drawing/2014/main" id="{57883D9B-0329-488E-99B5-E1FE8AAF4AD7}"/>
                    </a:ext>
                  </a:extLst>
                </p:cNvPr>
                <p:cNvSpPr>
                  <a:spLocks noChangeArrowheads="1"/>
                </p:cNvSpPr>
                <p:nvPr/>
              </p:nvSpPr>
              <p:spPr bwMode="auto">
                <a:xfrm>
                  <a:off x="10974388" y="7794625"/>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sp>
            <p:nvSpPr>
              <p:cNvPr id="119" name="TextBox 118">
                <a:extLst>
                  <a:ext uri="{FF2B5EF4-FFF2-40B4-BE49-F238E27FC236}">
                    <a16:creationId xmlns:a16="http://schemas.microsoft.com/office/drawing/2014/main" id="{02B57565-4B2E-421F-9956-848509DFFBA3}"/>
                  </a:ext>
                </a:extLst>
              </p:cNvPr>
              <p:cNvSpPr txBox="1"/>
              <p:nvPr/>
            </p:nvSpPr>
            <p:spPr>
              <a:xfrm>
                <a:off x="11318533" y="5424545"/>
                <a:ext cx="282918" cy="169277"/>
              </a:xfrm>
              <a:prstGeom prst="rect">
                <a:avLst/>
              </a:prstGeom>
              <a:noFill/>
              <a:ln w="6350">
                <a:noFill/>
                <a:prstDash val="dash"/>
              </a:ln>
            </p:spPr>
            <p:txBody>
              <a:bodyPr wrap="square" lIns="0" tIns="0" rIns="0" bIns="0" rtlCol="0">
                <a:spAutoFit/>
              </a:bodyPr>
              <a:lstStyle/>
              <a:p>
                <a:r>
                  <a:rPr lang="en-US" sz="1100" dirty="0">
                    <a:solidFill>
                      <a:schemeClr val="bg1">
                        <a:lumMod val="75000"/>
                      </a:schemeClr>
                    </a:solidFill>
                  </a:rPr>
                  <a:t>10</a:t>
                </a:r>
              </a:p>
            </p:txBody>
          </p:sp>
        </p:grpSp>
      </p:grpSp>
      <p:sp>
        <p:nvSpPr>
          <p:cNvPr id="76" name="TextBox 75">
            <a:extLst>
              <a:ext uri="{FF2B5EF4-FFF2-40B4-BE49-F238E27FC236}">
                <a16:creationId xmlns:a16="http://schemas.microsoft.com/office/drawing/2014/main" id="{F628E229-295F-6653-A107-215A7369C86A}"/>
              </a:ext>
            </a:extLst>
          </p:cNvPr>
          <p:cNvSpPr txBox="1"/>
          <p:nvPr/>
        </p:nvSpPr>
        <p:spPr>
          <a:xfrm>
            <a:off x="10702213" y="317239"/>
            <a:ext cx="1165161" cy="436008"/>
          </a:xfrm>
          <a:prstGeom prst="rect">
            <a:avLst/>
          </a:prstGeom>
          <a:solidFill>
            <a:srgbClr val="090E21"/>
          </a:solidFill>
        </p:spPr>
        <p:txBody>
          <a:bodyPr wrap="square" lIns="0" tIns="0" rIns="0" bIns="0" rtlCol="0">
            <a:spAutoFit/>
          </a:bodyPr>
          <a:lstStyle/>
          <a:p>
            <a:pPr algn="l"/>
            <a:endParaRPr lang="en-IN" dirty="0">
              <a:solidFill>
                <a:schemeClr val="bg1"/>
              </a:solidFill>
            </a:endParaRPr>
          </a:p>
        </p:txBody>
      </p:sp>
      <p:pic>
        <p:nvPicPr>
          <p:cNvPr id="80" name="Picture 79" descr="Logo&#10;&#10;Description automatically generated">
            <a:extLst>
              <a:ext uri="{FF2B5EF4-FFF2-40B4-BE49-F238E27FC236}">
                <a16:creationId xmlns:a16="http://schemas.microsoft.com/office/drawing/2014/main" id="{325DF4DA-1923-1162-C696-F78C12088C22}"/>
              </a:ext>
            </a:extLst>
          </p:cNvPr>
          <p:cNvPicPr>
            <a:picLocks noChangeAspect="1"/>
          </p:cNvPicPr>
          <p:nvPr/>
        </p:nvPicPr>
        <p:blipFill rotWithShape="1">
          <a:blip r:embed="rId3">
            <a:extLst>
              <a:ext uri="{28A0092B-C50C-407E-A947-70E740481C1C}">
                <a14:useLocalDpi xmlns:a14="http://schemas.microsoft.com/office/drawing/2010/main" val="0"/>
              </a:ext>
            </a:extLst>
          </a:blip>
          <a:srcRect l="4489" t="13670" b="15626"/>
          <a:stretch/>
        </p:blipFill>
        <p:spPr>
          <a:xfrm>
            <a:off x="3458189" y="879491"/>
            <a:ext cx="7961176" cy="3622041"/>
          </a:xfrm>
          <a:prstGeom prst="rect">
            <a:avLst/>
          </a:prstGeom>
        </p:spPr>
      </p:pic>
    </p:spTree>
    <p:extLst>
      <p:ext uri="{BB962C8B-B14F-4D97-AF65-F5344CB8AC3E}">
        <p14:creationId xmlns:p14="http://schemas.microsoft.com/office/powerpoint/2010/main" val="1543912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515AD7-8B0D-4842-BCF5-2B9B5ADB17F2}"/>
              </a:ext>
            </a:extLst>
          </p:cNvPr>
          <p:cNvSpPr>
            <a:spLocks noGrp="1"/>
          </p:cNvSpPr>
          <p:nvPr>
            <p:ph type="ftr" sz="quarter" idx="11"/>
          </p:nvPr>
        </p:nvSpPr>
        <p:spPr>
          <a:xfrm>
            <a:off x="516730" y="6308041"/>
            <a:ext cx="4114800" cy="169277"/>
          </a:xfrm>
        </p:spPr>
        <p:txBody>
          <a:bodyPr/>
          <a:lstStyle/>
          <a:p>
            <a:r>
              <a:rPr lang="en-US" dirty="0"/>
              <a:t>12115712</a:t>
            </a:r>
          </a:p>
        </p:txBody>
      </p:sp>
      <p:sp>
        <p:nvSpPr>
          <p:cNvPr id="3" name="Rectangle 2">
            <a:extLst>
              <a:ext uri="{FF2B5EF4-FFF2-40B4-BE49-F238E27FC236}">
                <a16:creationId xmlns:a16="http://schemas.microsoft.com/office/drawing/2014/main" id="{E7A381BA-1AAC-435F-9C4F-FC1DCD7C4CB0}"/>
              </a:ext>
            </a:extLst>
          </p:cNvPr>
          <p:cNvSpPr/>
          <p:nvPr/>
        </p:nvSpPr>
        <p:spPr>
          <a:xfrm>
            <a:off x="-1" y="0"/>
            <a:ext cx="2842355" cy="6858000"/>
          </a:xfrm>
          <a:prstGeom prst="rect">
            <a:avLst/>
          </a:prstGeom>
          <a:gradFill>
            <a:gsLst>
              <a:gs pos="0">
                <a:srgbClr val="172041"/>
              </a:gs>
              <a:gs pos="100000">
                <a:srgbClr val="17204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10A9FDB-C97C-44AB-83FD-49FCD3FCA489}"/>
              </a:ext>
            </a:extLst>
          </p:cNvPr>
          <p:cNvGrpSpPr/>
          <p:nvPr/>
        </p:nvGrpSpPr>
        <p:grpSpPr>
          <a:xfrm>
            <a:off x="376239" y="3050556"/>
            <a:ext cx="2466116" cy="768879"/>
            <a:chOff x="376239" y="1549789"/>
            <a:chExt cx="2466116" cy="768879"/>
          </a:xfrm>
        </p:grpSpPr>
        <p:sp>
          <p:nvSpPr>
            <p:cNvPr id="5" name="Rectangle: Top Corners Rounded 4">
              <a:extLst>
                <a:ext uri="{FF2B5EF4-FFF2-40B4-BE49-F238E27FC236}">
                  <a16:creationId xmlns:a16="http://schemas.microsoft.com/office/drawing/2014/main" id="{BB186993-92BD-4F4C-89D3-A38D386D2209}"/>
                </a:ext>
              </a:extLst>
            </p:cNvPr>
            <p:cNvSpPr/>
            <p:nvPr/>
          </p:nvSpPr>
          <p:spPr>
            <a:xfrm rot="16200000">
              <a:off x="1360019" y="702250"/>
              <a:ext cx="498555" cy="2466116"/>
            </a:xfrm>
            <a:prstGeom prst="round2SameRect">
              <a:avLst>
                <a:gd name="adj1" fmla="val 50000"/>
                <a:gd name="adj2" fmla="val 0"/>
              </a:avLst>
            </a:prstGeom>
            <a:solidFill>
              <a:srgbClr val="090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5">
              <a:extLst>
                <a:ext uri="{FF2B5EF4-FFF2-40B4-BE49-F238E27FC236}">
                  <a16:creationId xmlns:a16="http://schemas.microsoft.com/office/drawing/2014/main" id="{351E7D59-3206-496A-9A33-AC0B9F32A91C}"/>
                </a:ext>
              </a:extLst>
            </p:cNvPr>
            <p:cNvSpPr>
              <a:spLocks/>
            </p:cNvSpPr>
            <p:nvPr/>
          </p:nvSpPr>
          <p:spPr bwMode="auto">
            <a:xfrm>
              <a:off x="2704030" y="1549789"/>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95">
              <a:extLst>
                <a:ext uri="{FF2B5EF4-FFF2-40B4-BE49-F238E27FC236}">
                  <a16:creationId xmlns:a16="http://schemas.microsoft.com/office/drawing/2014/main" id="{D1EA8D1C-BB44-4E38-95EC-BDE33EB0778E}"/>
                </a:ext>
              </a:extLst>
            </p:cNvPr>
            <p:cNvSpPr>
              <a:spLocks/>
            </p:cNvSpPr>
            <p:nvPr/>
          </p:nvSpPr>
          <p:spPr bwMode="auto">
            <a:xfrm flipV="1">
              <a:off x="2704030" y="2180820"/>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TextBox 7">
            <a:extLst>
              <a:ext uri="{FF2B5EF4-FFF2-40B4-BE49-F238E27FC236}">
                <a16:creationId xmlns:a16="http://schemas.microsoft.com/office/drawing/2014/main" id="{7D6C2E7D-1F8C-4248-AD6F-5C13E6A5801E}"/>
              </a:ext>
            </a:extLst>
          </p:cNvPr>
          <p:cNvSpPr txBox="1"/>
          <p:nvPr/>
        </p:nvSpPr>
        <p:spPr>
          <a:xfrm>
            <a:off x="706437" y="1305318"/>
            <a:ext cx="2112963" cy="215444"/>
          </a:xfrm>
          <a:prstGeom prst="rect">
            <a:avLst/>
          </a:prstGeom>
          <a:noFill/>
          <a:ln w="6350">
            <a:noFill/>
            <a:prstDash val="dash"/>
          </a:ln>
        </p:spPr>
        <p:txBody>
          <a:bodyPr wrap="square" lIns="0" tIns="0" rIns="0" bIns="0" rtlCol="0">
            <a:spAutoFit/>
          </a:bodyPr>
          <a:lstStyle/>
          <a:p>
            <a:r>
              <a:rPr lang="en-US" sz="1400" b="1" spc="600" dirty="0">
                <a:solidFill>
                  <a:schemeClr val="bg1"/>
                </a:solidFill>
                <a:latin typeface="+mj-lt"/>
              </a:rPr>
              <a:t>YouTube Data</a:t>
            </a:r>
          </a:p>
        </p:txBody>
      </p:sp>
      <p:grpSp>
        <p:nvGrpSpPr>
          <p:cNvPr id="9" name="Group 8">
            <a:extLst>
              <a:ext uri="{FF2B5EF4-FFF2-40B4-BE49-F238E27FC236}">
                <a16:creationId xmlns:a16="http://schemas.microsoft.com/office/drawing/2014/main" id="{517B8AE4-8476-4219-8C50-A1FA52D9F186}"/>
              </a:ext>
            </a:extLst>
          </p:cNvPr>
          <p:cNvGrpSpPr/>
          <p:nvPr/>
        </p:nvGrpSpPr>
        <p:grpSpPr>
          <a:xfrm>
            <a:off x="708060" y="2824781"/>
            <a:ext cx="2114882" cy="215444"/>
            <a:chOff x="668958" y="2550768"/>
            <a:chExt cx="2114882" cy="215444"/>
          </a:xfrm>
        </p:grpSpPr>
        <p:grpSp>
          <p:nvGrpSpPr>
            <p:cNvPr id="10" name="Group 9">
              <a:extLst>
                <a:ext uri="{FF2B5EF4-FFF2-40B4-BE49-F238E27FC236}">
                  <a16:creationId xmlns:a16="http://schemas.microsoft.com/office/drawing/2014/main" id="{01263F3F-1C69-4A13-83FF-8AD7860A70FE}"/>
                </a:ext>
              </a:extLst>
            </p:cNvPr>
            <p:cNvGrpSpPr/>
            <p:nvPr/>
          </p:nvGrpSpPr>
          <p:grpSpPr>
            <a:xfrm>
              <a:off x="668958" y="2560871"/>
              <a:ext cx="211507" cy="195238"/>
              <a:chOff x="519113" y="1628775"/>
              <a:chExt cx="371475" cy="342900"/>
            </a:xfrm>
            <a:gradFill>
              <a:gsLst>
                <a:gs pos="0">
                  <a:schemeClr val="accent2"/>
                </a:gs>
                <a:gs pos="100000">
                  <a:schemeClr val="accent1"/>
                </a:gs>
              </a:gsLst>
              <a:lin ang="2700000" scaled="0"/>
            </a:gradFill>
          </p:grpSpPr>
          <p:sp>
            <p:nvSpPr>
              <p:cNvPr id="12" name="Freeform 28">
                <a:extLst>
                  <a:ext uri="{FF2B5EF4-FFF2-40B4-BE49-F238E27FC236}">
                    <a16:creationId xmlns:a16="http://schemas.microsoft.com/office/drawing/2014/main" id="{601FD33A-FFD5-455E-8AE7-C0FD3740DC2A}"/>
                  </a:ext>
                </a:extLst>
              </p:cNvPr>
              <p:cNvSpPr>
                <a:spLocks noEditPoints="1"/>
              </p:cNvSpPr>
              <p:nvPr/>
            </p:nvSpPr>
            <p:spPr bwMode="auto">
              <a:xfrm>
                <a:off x="519113" y="1736725"/>
                <a:ext cx="371475" cy="234950"/>
              </a:xfrm>
              <a:custGeom>
                <a:avLst/>
                <a:gdLst>
                  <a:gd name="T0" fmla="*/ 88 w 96"/>
                  <a:gd name="T1" fmla="*/ 60 h 60"/>
                  <a:gd name="T2" fmla="*/ 8 w 96"/>
                  <a:gd name="T3" fmla="*/ 60 h 60"/>
                  <a:gd name="T4" fmla="*/ 0 w 96"/>
                  <a:gd name="T5" fmla="*/ 52 h 60"/>
                  <a:gd name="T6" fmla="*/ 0 w 96"/>
                  <a:gd name="T7" fmla="*/ 2 h 60"/>
                  <a:gd name="T8" fmla="*/ 2 w 96"/>
                  <a:gd name="T9" fmla="*/ 0 h 60"/>
                  <a:gd name="T10" fmla="*/ 94 w 96"/>
                  <a:gd name="T11" fmla="*/ 0 h 60"/>
                  <a:gd name="T12" fmla="*/ 96 w 96"/>
                  <a:gd name="T13" fmla="*/ 2 h 60"/>
                  <a:gd name="T14" fmla="*/ 96 w 96"/>
                  <a:gd name="T15" fmla="*/ 52 h 60"/>
                  <a:gd name="T16" fmla="*/ 88 w 96"/>
                  <a:gd name="T17" fmla="*/ 60 h 60"/>
                  <a:gd name="T18" fmla="*/ 4 w 96"/>
                  <a:gd name="T19" fmla="*/ 4 h 60"/>
                  <a:gd name="T20" fmla="*/ 4 w 96"/>
                  <a:gd name="T21" fmla="*/ 52 h 60"/>
                  <a:gd name="T22" fmla="*/ 8 w 96"/>
                  <a:gd name="T23" fmla="*/ 56 h 60"/>
                  <a:gd name="T24" fmla="*/ 88 w 96"/>
                  <a:gd name="T25" fmla="*/ 56 h 60"/>
                  <a:gd name="T26" fmla="*/ 92 w 96"/>
                  <a:gd name="T27" fmla="*/ 52 h 60"/>
                  <a:gd name="T28" fmla="*/ 92 w 96"/>
                  <a:gd name="T29" fmla="*/ 4 h 60"/>
                  <a:gd name="T30" fmla="*/ 4 w 96"/>
                  <a:gd name="T31"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60">
                    <a:moveTo>
                      <a:pt x="88" y="60"/>
                    </a:moveTo>
                    <a:cubicBezTo>
                      <a:pt x="8" y="60"/>
                      <a:pt x="8" y="60"/>
                      <a:pt x="8" y="60"/>
                    </a:cubicBezTo>
                    <a:cubicBezTo>
                      <a:pt x="3" y="60"/>
                      <a:pt x="0" y="57"/>
                      <a:pt x="0" y="52"/>
                    </a:cubicBezTo>
                    <a:cubicBezTo>
                      <a:pt x="0" y="2"/>
                      <a:pt x="0" y="2"/>
                      <a:pt x="0" y="2"/>
                    </a:cubicBezTo>
                    <a:cubicBezTo>
                      <a:pt x="0" y="1"/>
                      <a:pt x="1" y="0"/>
                      <a:pt x="2" y="0"/>
                    </a:cubicBezTo>
                    <a:cubicBezTo>
                      <a:pt x="94" y="0"/>
                      <a:pt x="94" y="0"/>
                      <a:pt x="94" y="0"/>
                    </a:cubicBezTo>
                    <a:cubicBezTo>
                      <a:pt x="95" y="0"/>
                      <a:pt x="96" y="1"/>
                      <a:pt x="96" y="2"/>
                    </a:cubicBezTo>
                    <a:cubicBezTo>
                      <a:pt x="96" y="52"/>
                      <a:pt x="96" y="52"/>
                      <a:pt x="96" y="52"/>
                    </a:cubicBezTo>
                    <a:cubicBezTo>
                      <a:pt x="96" y="57"/>
                      <a:pt x="93" y="60"/>
                      <a:pt x="88" y="60"/>
                    </a:cubicBezTo>
                    <a:close/>
                    <a:moveTo>
                      <a:pt x="4" y="4"/>
                    </a:moveTo>
                    <a:cubicBezTo>
                      <a:pt x="4" y="52"/>
                      <a:pt x="4" y="52"/>
                      <a:pt x="4" y="52"/>
                    </a:cubicBezTo>
                    <a:cubicBezTo>
                      <a:pt x="4" y="54"/>
                      <a:pt x="6" y="56"/>
                      <a:pt x="8" y="56"/>
                    </a:cubicBezTo>
                    <a:cubicBezTo>
                      <a:pt x="88" y="56"/>
                      <a:pt x="88" y="56"/>
                      <a:pt x="88" y="56"/>
                    </a:cubicBezTo>
                    <a:cubicBezTo>
                      <a:pt x="90" y="56"/>
                      <a:pt x="92" y="54"/>
                      <a:pt x="92" y="52"/>
                    </a:cubicBezTo>
                    <a:cubicBezTo>
                      <a:pt x="92" y="4"/>
                      <a:pt x="92" y="4"/>
                      <a:pt x="92"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3" name="Freeform 29">
                <a:extLst>
                  <a:ext uri="{FF2B5EF4-FFF2-40B4-BE49-F238E27FC236}">
                    <a16:creationId xmlns:a16="http://schemas.microsoft.com/office/drawing/2014/main" id="{62FC8E8F-C139-459F-9C0E-B4324923381D}"/>
                  </a:ext>
                </a:extLst>
              </p:cNvPr>
              <p:cNvSpPr>
                <a:spLocks noEditPoints="1"/>
              </p:cNvSpPr>
              <p:nvPr/>
            </p:nvSpPr>
            <p:spPr bwMode="auto">
              <a:xfrm>
                <a:off x="642938" y="1784350"/>
                <a:ext cx="139700" cy="139700"/>
              </a:xfrm>
              <a:custGeom>
                <a:avLst/>
                <a:gdLst>
                  <a:gd name="T0" fmla="*/ 2 w 36"/>
                  <a:gd name="T1" fmla="*/ 36 h 36"/>
                  <a:gd name="T2" fmla="*/ 1 w 36"/>
                  <a:gd name="T3" fmla="*/ 36 h 36"/>
                  <a:gd name="T4" fmla="*/ 0 w 36"/>
                  <a:gd name="T5" fmla="*/ 34 h 36"/>
                  <a:gd name="T6" fmla="*/ 0 w 36"/>
                  <a:gd name="T7" fmla="*/ 2 h 36"/>
                  <a:gd name="T8" fmla="*/ 1 w 36"/>
                  <a:gd name="T9" fmla="*/ 0 h 36"/>
                  <a:gd name="T10" fmla="*/ 3 w 36"/>
                  <a:gd name="T11" fmla="*/ 0 h 36"/>
                  <a:gd name="T12" fmla="*/ 35 w 36"/>
                  <a:gd name="T13" fmla="*/ 16 h 36"/>
                  <a:gd name="T14" fmla="*/ 36 w 36"/>
                  <a:gd name="T15" fmla="*/ 18 h 36"/>
                  <a:gd name="T16" fmla="*/ 35 w 36"/>
                  <a:gd name="T17" fmla="*/ 20 h 36"/>
                  <a:gd name="T18" fmla="*/ 3 w 36"/>
                  <a:gd name="T19" fmla="*/ 36 h 36"/>
                  <a:gd name="T20" fmla="*/ 2 w 36"/>
                  <a:gd name="T21" fmla="*/ 36 h 36"/>
                  <a:gd name="T22" fmla="*/ 4 w 36"/>
                  <a:gd name="T23" fmla="*/ 5 h 36"/>
                  <a:gd name="T24" fmla="*/ 4 w 36"/>
                  <a:gd name="T25" fmla="*/ 31 h 36"/>
                  <a:gd name="T26" fmla="*/ 30 w 36"/>
                  <a:gd name="T27" fmla="*/ 18 h 36"/>
                  <a:gd name="T28" fmla="*/ 4 w 36"/>
                  <a:gd name="T2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2" y="36"/>
                    </a:moveTo>
                    <a:cubicBezTo>
                      <a:pt x="2" y="36"/>
                      <a:pt x="1" y="36"/>
                      <a:pt x="1" y="36"/>
                    </a:cubicBezTo>
                    <a:cubicBezTo>
                      <a:pt x="0" y="35"/>
                      <a:pt x="0" y="35"/>
                      <a:pt x="0" y="34"/>
                    </a:cubicBezTo>
                    <a:cubicBezTo>
                      <a:pt x="0" y="2"/>
                      <a:pt x="0" y="2"/>
                      <a:pt x="0" y="2"/>
                    </a:cubicBezTo>
                    <a:cubicBezTo>
                      <a:pt x="0" y="1"/>
                      <a:pt x="0" y="1"/>
                      <a:pt x="1" y="0"/>
                    </a:cubicBezTo>
                    <a:cubicBezTo>
                      <a:pt x="2" y="0"/>
                      <a:pt x="2" y="0"/>
                      <a:pt x="3" y="0"/>
                    </a:cubicBezTo>
                    <a:cubicBezTo>
                      <a:pt x="35" y="16"/>
                      <a:pt x="35" y="16"/>
                      <a:pt x="35" y="16"/>
                    </a:cubicBezTo>
                    <a:cubicBezTo>
                      <a:pt x="36" y="17"/>
                      <a:pt x="36" y="17"/>
                      <a:pt x="36" y="18"/>
                    </a:cubicBezTo>
                    <a:cubicBezTo>
                      <a:pt x="36" y="19"/>
                      <a:pt x="36" y="19"/>
                      <a:pt x="35" y="20"/>
                    </a:cubicBezTo>
                    <a:cubicBezTo>
                      <a:pt x="3" y="36"/>
                      <a:pt x="3" y="36"/>
                      <a:pt x="3" y="36"/>
                    </a:cubicBezTo>
                    <a:cubicBezTo>
                      <a:pt x="3" y="36"/>
                      <a:pt x="2" y="36"/>
                      <a:pt x="2" y="36"/>
                    </a:cubicBezTo>
                    <a:close/>
                    <a:moveTo>
                      <a:pt x="4" y="5"/>
                    </a:moveTo>
                    <a:cubicBezTo>
                      <a:pt x="4" y="31"/>
                      <a:pt x="4" y="31"/>
                      <a:pt x="4" y="31"/>
                    </a:cubicBezTo>
                    <a:cubicBezTo>
                      <a:pt x="30" y="18"/>
                      <a:pt x="30" y="18"/>
                      <a:pt x="30" y="18"/>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4" name="Freeform 30">
                <a:extLst>
                  <a:ext uri="{FF2B5EF4-FFF2-40B4-BE49-F238E27FC236}">
                    <a16:creationId xmlns:a16="http://schemas.microsoft.com/office/drawing/2014/main" id="{1B0EA671-3B81-468A-8293-30B36754B41E}"/>
                  </a:ext>
                </a:extLst>
              </p:cNvPr>
              <p:cNvSpPr>
                <a:spLocks noEditPoints="1"/>
              </p:cNvSpPr>
              <p:nvPr/>
            </p:nvSpPr>
            <p:spPr bwMode="auto">
              <a:xfrm>
                <a:off x="519113" y="1628775"/>
                <a:ext cx="371475" cy="92075"/>
              </a:xfrm>
              <a:custGeom>
                <a:avLst/>
                <a:gdLst>
                  <a:gd name="T0" fmla="*/ 94 w 96"/>
                  <a:gd name="T1" fmla="*/ 24 h 24"/>
                  <a:gd name="T2" fmla="*/ 2 w 96"/>
                  <a:gd name="T3" fmla="*/ 24 h 24"/>
                  <a:gd name="T4" fmla="*/ 0 w 96"/>
                  <a:gd name="T5" fmla="*/ 22 h 24"/>
                  <a:gd name="T6" fmla="*/ 0 w 96"/>
                  <a:gd name="T7" fmla="*/ 6 h 24"/>
                  <a:gd name="T8" fmla="*/ 6 w 96"/>
                  <a:gd name="T9" fmla="*/ 0 h 24"/>
                  <a:gd name="T10" fmla="*/ 90 w 96"/>
                  <a:gd name="T11" fmla="*/ 0 h 24"/>
                  <a:gd name="T12" fmla="*/ 96 w 96"/>
                  <a:gd name="T13" fmla="*/ 6 h 24"/>
                  <a:gd name="T14" fmla="*/ 96 w 96"/>
                  <a:gd name="T15" fmla="*/ 22 h 24"/>
                  <a:gd name="T16" fmla="*/ 94 w 96"/>
                  <a:gd name="T17" fmla="*/ 24 h 24"/>
                  <a:gd name="T18" fmla="*/ 4 w 96"/>
                  <a:gd name="T19" fmla="*/ 20 h 24"/>
                  <a:gd name="T20" fmla="*/ 92 w 96"/>
                  <a:gd name="T21" fmla="*/ 20 h 24"/>
                  <a:gd name="T22" fmla="*/ 92 w 96"/>
                  <a:gd name="T23" fmla="*/ 6 h 24"/>
                  <a:gd name="T24" fmla="*/ 90 w 96"/>
                  <a:gd name="T25" fmla="*/ 4 h 24"/>
                  <a:gd name="T26" fmla="*/ 6 w 96"/>
                  <a:gd name="T27" fmla="*/ 4 h 24"/>
                  <a:gd name="T28" fmla="*/ 4 w 96"/>
                  <a:gd name="T29" fmla="*/ 6 h 24"/>
                  <a:gd name="T30" fmla="*/ 4 w 96"/>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4">
                    <a:moveTo>
                      <a:pt x="94" y="24"/>
                    </a:moveTo>
                    <a:cubicBezTo>
                      <a:pt x="2" y="24"/>
                      <a:pt x="2" y="24"/>
                      <a:pt x="2" y="24"/>
                    </a:cubicBezTo>
                    <a:cubicBezTo>
                      <a:pt x="1" y="24"/>
                      <a:pt x="0" y="23"/>
                      <a:pt x="0" y="22"/>
                    </a:cubicBezTo>
                    <a:cubicBezTo>
                      <a:pt x="0" y="6"/>
                      <a:pt x="0" y="6"/>
                      <a:pt x="0" y="6"/>
                    </a:cubicBezTo>
                    <a:cubicBezTo>
                      <a:pt x="0" y="3"/>
                      <a:pt x="3" y="0"/>
                      <a:pt x="6" y="0"/>
                    </a:cubicBezTo>
                    <a:cubicBezTo>
                      <a:pt x="90" y="0"/>
                      <a:pt x="90" y="0"/>
                      <a:pt x="90" y="0"/>
                    </a:cubicBezTo>
                    <a:cubicBezTo>
                      <a:pt x="93" y="0"/>
                      <a:pt x="96" y="3"/>
                      <a:pt x="96" y="6"/>
                    </a:cubicBezTo>
                    <a:cubicBezTo>
                      <a:pt x="96" y="22"/>
                      <a:pt x="96" y="22"/>
                      <a:pt x="96" y="22"/>
                    </a:cubicBezTo>
                    <a:cubicBezTo>
                      <a:pt x="96" y="23"/>
                      <a:pt x="95" y="24"/>
                      <a:pt x="94" y="24"/>
                    </a:cubicBezTo>
                    <a:close/>
                    <a:moveTo>
                      <a:pt x="4" y="20"/>
                    </a:moveTo>
                    <a:cubicBezTo>
                      <a:pt x="92" y="20"/>
                      <a:pt x="92" y="20"/>
                      <a:pt x="92" y="20"/>
                    </a:cubicBezTo>
                    <a:cubicBezTo>
                      <a:pt x="92" y="6"/>
                      <a:pt x="92" y="6"/>
                      <a:pt x="92" y="6"/>
                    </a:cubicBezTo>
                    <a:cubicBezTo>
                      <a:pt x="92" y="5"/>
                      <a:pt x="91" y="4"/>
                      <a:pt x="90" y="4"/>
                    </a:cubicBezTo>
                    <a:cubicBezTo>
                      <a:pt x="6" y="4"/>
                      <a:pt x="6" y="4"/>
                      <a:pt x="6" y="4"/>
                    </a:cubicBezTo>
                    <a:cubicBezTo>
                      <a:pt x="5" y="4"/>
                      <a:pt x="4" y="5"/>
                      <a:pt x="4" y="6"/>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5" name="Freeform 31">
                <a:extLst>
                  <a:ext uri="{FF2B5EF4-FFF2-40B4-BE49-F238E27FC236}">
                    <a16:creationId xmlns:a16="http://schemas.microsoft.com/office/drawing/2014/main" id="{7EBDB09D-1B24-44F0-94B5-59EEA2444859}"/>
                  </a:ext>
                </a:extLst>
              </p:cNvPr>
              <p:cNvSpPr>
                <a:spLocks/>
              </p:cNvSpPr>
              <p:nvPr/>
            </p:nvSpPr>
            <p:spPr bwMode="auto">
              <a:xfrm>
                <a:off x="522288" y="1631950"/>
                <a:ext cx="77788" cy="77787"/>
              </a:xfrm>
              <a:custGeom>
                <a:avLst/>
                <a:gdLst>
                  <a:gd name="T0" fmla="*/ 5 w 49"/>
                  <a:gd name="T1" fmla="*/ 49 h 49"/>
                  <a:gd name="T2" fmla="*/ 0 w 49"/>
                  <a:gd name="T3" fmla="*/ 44 h 49"/>
                  <a:gd name="T4" fmla="*/ 44 w 49"/>
                  <a:gd name="T5" fmla="*/ 0 h 49"/>
                  <a:gd name="T6" fmla="*/ 49 w 49"/>
                  <a:gd name="T7" fmla="*/ 5 h 49"/>
                  <a:gd name="T8" fmla="*/ 5 w 49"/>
                  <a:gd name="T9" fmla="*/ 49 h 49"/>
                </a:gdLst>
                <a:ahLst/>
                <a:cxnLst>
                  <a:cxn ang="0">
                    <a:pos x="T0" y="T1"/>
                  </a:cxn>
                  <a:cxn ang="0">
                    <a:pos x="T2" y="T3"/>
                  </a:cxn>
                  <a:cxn ang="0">
                    <a:pos x="T4" y="T5"/>
                  </a:cxn>
                  <a:cxn ang="0">
                    <a:pos x="T6" y="T7"/>
                  </a:cxn>
                  <a:cxn ang="0">
                    <a:pos x="T8" y="T9"/>
                  </a:cxn>
                </a:cxnLst>
                <a:rect l="0" t="0" r="r" b="b"/>
                <a:pathLst>
                  <a:path w="49" h="49">
                    <a:moveTo>
                      <a:pt x="5" y="49"/>
                    </a:moveTo>
                    <a:lnTo>
                      <a:pt x="0" y="44"/>
                    </a:lnTo>
                    <a:lnTo>
                      <a:pt x="44" y="0"/>
                    </a:lnTo>
                    <a:lnTo>
                      <a:pt x="49" y="5"/>
                    </a:lnTo>
                    <a:lnTo>
                      <a:pt x="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6" name="Freeform 32">
                <a:extLst>
                  <a:ext uri="{FF2B5EF4-FFF2-40B4-BE49-F238E27FC236}">
                    <a16:creationId xmlns:a16="http://schemas.microsoft.com/office/drawing/2014/main" id="{1FFD4056-5735-44D4-9B03-855793507922}"/>
                  </a:ext>
                </a:extLst>
              </p:cNvPr>
              <p:cNvSpPr>
                <a:spLocks/>
              </p:cNvSpPr>
              <p:nvPr/>
            </p:nvSpPr>
            <p:spPr bwMode="auto">
              <a:xfrm>
                <a:off x="569913"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7" name="Freeform 33">
                <a:extLst>
                  <a:ext uri="{FF2B5EF4-FFF2-40B4-BE49-F238E27FC236}">
                    <a16:creationId xmlns:a16="http://schemas.microsoft.com/office/drawing/2014/main" id="{CB646533-40AB-41B0-BE5B-F74F8107F055}"/>
                  </a:ext>
                </a:extLst>
              </p:cNvPr>
              <p:cNvSpPr>
                <a:spLocks/>
              </p:cNvSpPr>
              <p:nvPr/>
            </p:nvSpPr>
            <p:spPr bwMode="auto">
              <a:xfrm>
                <a:off x="631826"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8" name="Freeform 34">
                <a:extLst>
                  <a:ext uri="{FF2B5EF4-FFF2-40B4-BE49-F238E27FC236}">
                    <a16:creationId xmlns:a16="http://schemas.microsoft.com/office/drawing/2014/main" id="{36F96247-AAD2-4256-883A-4E13BC3F8CD4}"/>
                  </a:ext>
                </a:extLst>
              </p:cNvPr>
              <p:cNvSpPr>
                <a:spLocks/>
              </p:cNvSpPr>
              <p:nvPr/>
            </p:nvSpPr>
            <p:spPr bwMode="auto">
              <a:xfrm>
                <a:off x="693738"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9" name="Freeform 35">
                <a:extLst>
                  <a:ext uri="{FF2B5EF4-FFF2-40B4-BE49-F238E27FC236}">
                    <a16:creationId xmlns:a16="http://schemas.microsoft.com/office/drawing/2014/main" id="{2113D348-E504-4060-A437-BDBC8A5D176C}"/>
                  </a:ext>
                </a:extLst>
              </p:cNvPr>
              <p:cNvSpPr>
                <a:spLocks/>
              </p:cNvSpPr>
              <p:nvPr/>
            </p:nvSpPr>
            <p:spPr bwMode="auto">
              <a:xfrm>
                <a:off x="755651"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20" name="Freeform 36">
                <a:extLst>
                  <a:ext uri="{FF2B5EF4-FFF2-40B4-BE49-F238E27FC236}">
                    <a16:creationId xmlns:a16="http://schemas.microsoft.com/office/drawing/2014/main" id="{6B25A6A5-6E48-4D49-8FE2-1AADE5275F24}"/>
                  </a:ext>
                </a:extLst>
              </p:cNvPr>
              <p:cNvSpPr>
                <a:spLocks/>
              </p:cNvSpPr>
              <p:nvPr/>
            </p:nvSpPr>
            <p:spPr bwMode="auto">
              <a:xfrm>
                <a:off x="817563" y="1647825"/>
                <a:ext cx="69850" cy="69850"/>
              </a:xfrm>
              <a:custGeom>
                <a:avLst/>
                <a:gdLst>
                  <a:gd name="T0" fmla="*/ 5 w 44"/>
                  <a:gd name="T1" fmla="*/ 44 h 44"/>
                  <a:gd name="T2" fmla="*/ 0 w 44"/>
                  <a:gd name="T3" fmla="*/ 39 h 44"/>
                  <a:gd name="T4" fmla="*/ 39 w 44"/>
                  <a:gd name="T5" fmla="*/ 0 h 44"/>
                  <a:gd name="T6" fmla="*/ 44 w 44"/>
                  <a:gd name="T7" fmla="*/ 5 h 44"/>
                  <a:gd name="T8" fmla="*/ 5 w 44"/>
                  <a:gd name="T9" fmla="*/ 44 h 44"/>
                </a:gdLst>
                <a:ahLst/>
                <a:cxnLst>
                  <a:cxn ang="0">
                    <a:pos x="T0" y="T1"/>
                  </a:cxn>
                  <a:cxn ang="0">
                    <a:pos x="T2" y="T3"/>
                  </a:cxn>
                  <a:cxn ang="0">
                    <a:pos x="T4" y="T5"/>
                  </a:cxn>
                  <a:cxn ang="0">
                    <a:pos x="T6" y="T7"/>
                  </a:cxn>
                  <a:cxn ang="0">
                    <a:pos x="T8" y="T9"/>
                  </a:cxn>
                </a:cxnLst>
                <a:rect l="0" t="0" r="r" b="b"/>
                <a:pathLst>
                  <a:path w="44" h="44">
                    <a:moveTo>
                      <a:pt x="5" y="44"/>
                    </a:moveTo>
                    <a:lnTo>
                      <a:pt x="0" y="39"/>
                    </a:lnTo>
                    <a:lnTo>
                      <a:pt x="39" y="0"/>
                    </a:lnTo>
                    <a:lnTo>
                      <a:pt x="44" y="5"/>
                    </a:lnTo>
                    <a:lnTo>
                      <a:pt x="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grpSp>
        <p:sp>
          <p:nvSpPr>
            <p:cNvPr id="11" name="TextBox 10">
              <a:extLst>
                <a:ext uri="{FF2B5EF4-FFF2-40B4-BE49-F238E27FC236}">
                  <a16:creationId xmlns:a16="http://schemas.microsoft.com/office/drawing/2014/main" id="{40234DF3-3465-4598-B977-A7999B3FA324}"/>
                </a:ext>
              </a:extLst>
            </p:cNvPr>
            <p:cNvSpPr txBox="1"/>
            <p:nvPr/>
          </p:nvSpPr>
          <p:spPr>
            <a:xfrm>
              <a:off x="1022550" y="255076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Objective</a:t>
              </a:r>
            </a:p>
          </p:txBody>
        </p:sp>
      </p:grpSp>
      <p:grpSp>
        <p:nvGrpSpPr>
          <p:cNvPr id="21" name="Group 20">
            <a:extLst>
              <a:ext uri="{FF2B5EF4-FFF2-40B4-BE49-F238E27FC236}">
                <a16:creationId xmlns:a16="http://schemas.microsoft.com/office/drawing/2014/main" id="{C126A58F-2DBC-4C66-83AA-F39F15723BCE}"/>
              </a:ext>
            </a:extLst>
          </p:cNvPr>
          <p:cNvGrpSpPr/>
          <p:nvPr/>
        </p:nvGrpSpPr>
        <p:grpSpPr>
          <a:xfrm>
            <a:off x="712293" y="1819797"/>
            <a:ext cx="2110649" cy="215444"/>
            <a:chOff x="673191" y="1583558"/>
            <a:chExt cx="2110649" cy="215444"/>
          </a:xfrm>
        </p:grpSpPr>
        <p:sp>
          <p:nvSpPr>
            <p:cNvPr id="22" name="TextBox 21">
              <a:extLst>
                <a:ext uri="{FF2B5EF4-FFF2-40B4-BE49-F238E27FC236}">
                  <a16:creationId xmlns:a16="http://schemas.microsoft.com/office/drawing/2014/main" id="{1C482AB7-5897-4920-B874-811B6773A176}"/>
                </a:ext>
              </a:extLst>
            </p:cNvPr>
            <p:cNvSpPr txBox="1"/>
            <p:nvPr/>
          </p:nvSpPr>
          <p:spPr>
            <a:xfrm>
              <a:off x="1022550" y="158355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Home</a:t>
              </a:r>
            </a:p>
          </p:txBody>
        </p:sp>
        <p:grpSp>
          <p:nvGrpSpPr>
            <p:cNvPr id="23" name="Group 22">
              <a:extLst>
                <a:ext uri="{FF2B5EF4-FFF2-40B4-BE49-F238E27FC236}">
                  <a16:creationId xmlns:a16="http://schemas.microsoft.com/office/drawing/2014/main" id="{C0ED350D-ABA2-4D40-A582-34C8AF97AF46}"/>
                </a:ext>
              </a:extLst>
            </p:cNvPr>
            <p:cNvGrpSpPr>
              <a:grpSpLocks noChangeAspect="1"/>
            </p:cNvGrpSpPr>
            <p:nvPr/>
          </p:nvGrpSpPr>
          <p:grpSpPr>
            <a:xfrm>
              <a:off x="673191" y="1593661"/>
              <a:ext cx="203040" cy="194400"/>
              <a:chOff x="-638175" y="3963988"/>
              <a:chExt cx="373062" cy="357187"/>
            </a:xfrm>
            <a:gradFill>
              <a:gsLst>
                <a:gs pos="0">
                  <a:schemeClr val="accent2"/>
                </a:gs>
                <a:gs pos="100000">
                  <a:schemeClr val="accent1"/>
                </a:gs>
              </a:gsLst>
              <a:lin ang="2700000" scaled="0"/>
            </a:gradFill>
          </p:grpSpPr>
          <p:sp>
            <p:nvSpPr>
              <p:cNvPr id="24" name="Freeform 40">
                <a:extLst>
                  <a:ext uri="{FF2B5EF4-FFF2-40B4-BE49-F238E27FC236}">
                    <a16:creationId xmlns:a16="http://schemas.microsoft.com/office/drawing/2014/main" id="{19729545-CA8E-4834-A212-677CEEA99B29}"/>
                  </a:ext>
                </a:extLst>
              </p:cNvPr>
              <p:cNvSpPr>
                <a:spLocks/>
              </p:cNvSpPr>
              <p:nvPr/>
            </p:nvSpPr>
            <p:spPr bwMode="auto">
              <a:xfrm>
                <a:off x="-592138" y="4149725"/>
                <a:ext cx="280987" cy="171450"/>
              </a:xfrm>
              <a:custGeom>
                <a:avLst/>
                <a:gdLst>
                  <a:gd name="T0" fmla="*/ 70 w 72"/>
                  <a:gd name="T1" fmla="*/ 44 h 44"/>
                  <a:gd name="T2" fmla="*/ 46 w 72"/>
                  <a:gd name="T3" fmla="*/ 44 h 44"/>
                  <a:gd name="T4" fmla="*/ 44 w 72"/>
                  <a:gd name="T5" fmla="*/ 42 h 44"/>
                  <a:gd name="T6" fmla="*/ 44 w 72"/>
                  <a:gd name="T7" fmla="*/ 16 h 44"/>
                  <a:gd name="T8" fmla="*/ 28 w 72"/>
                  <a:gd name="T9" fmla="*/ 16 h 44"/>
                  <a:gd name="T10" fmla="*/ 28 w 72"/>
                  <a:gd name="T11" fmla="*/ 42 h 44"/>
                  <a:gd name="T12" fmla="*/ 26 w 72"/>
                  <a:gd name="T13" fmla="*/ 44 h 44"/>
                  <a:gd name="T14" fmla="*/ 2 w 72"/>
                  <a:gd name="T15" fmla="*/ 44 h 44"/>
                  <a:gd name="T16" fmla="*/ 0 w 72"/>
                  <a:gd name="T17" fmla="*/ 42 h 44"/>
                  <a:gd name="T18" fmla="*/ 0 w 72"/>
                  <a:gd name="T19" fmla="*/ 2 h 44"/>
                  <a:gd name="T20" fmla="*/ 2 w 72"/>
                  <a:gd name="T21" fmla="*/ 0 h 44"/>
                  <a:gd name="T22" fmla="*/ 4 w 72"/>
                  <a:gd name="T23" fmla="*/ 2 h 44"/>
                  <a:gd name="T24" fmla="*/ 4 w 72"/>
                  <a:gd name="T25" fmla="*/ 40 h 44"/>
                  <a:gd name="T26" fmla="*/ 24 w 72"/>
                  <a:gd name="T27" fmla="*/ 40 h 44"/>
                  <a:gd name="T28" fmla="*/ 24 w 72"/>
                  <a:gd name="T29" fmla="*/ 14 h 44"/>
                  <a:gd name="T30" fmla="*/ 26 w 72"/>
                  <a:gd name="T31" fmla="*/ 12 h 44"/>
                  <a:gd name="T32" fmla="*/ 46 w 72"/>
                  <a:gd name="T33" fmla="*/ 12 h 44"/>
                  <a:gd name="T34" fmla="*/ 48 w 72"/>
                  <a:gd name="T35" fmla="*/ 14 h 44"/>
                  <a:gd name="T36" fmla="*/ 48 w 72"/>
                  <a:gd name="T37" fmla="*/ 40 h 44"/>
                  <a:gd name="T38" fmla="*/ 68 w 72"/>
                  <a:gd name="T39" fmla="*/ 40 h 44"/>
                  <a:gd name="T40" fmla="*/ 68 w 72"/>
                  <a:gd name="T41" fmla="*/ 4 h 44"/>
                  <a:gd name="T42" fmla="*/ 70 w 72"/>
                  <a:gd name="T43" fmla="*/ 2 h 44"/>
                  <a:gd name="T44" fmla="*/ 72 w 72"/>
                  <a:gd name="T45" fmla="*/ 4 h 44"/>
                  <a:gd name="T46" fmla="*/ 72 w 72"/>
                  <a:gd name="T47" fmla="*/ 42 h 44"/>
                  <a:gd name="T48" fmla="*/ 70 w 72"/>
                  <a:gd name="T4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4">
                    <a:moveTo>
                      <a:pt x="70" y="44"/>
                    </a:moveTo>
                    <a:cubicBezTo>
                      <a:pt x="46" y="44"/>
                      <a:pt x="46" y="44"/>
                      <a:pt x="46" y="44"/>
                    </a:cubicBezTo>
                    <a:cubicBezTo>
                      <a:pt x="45" y="44"/>
                      <a:pt x="44" y="43"/>
                      <a:pt x="44" y="42"/>
                    </a:cubicBezTo>
                    <a:cubicBezTo>
                      <a:pt x="44" y="16"/>
                      <a:pt x="44" y="16"/>
                      <a:pt x="44" y="16"/>
                    </a:cubicBezTo>
                    <a:cubicBezTo>
                      <a:pt x="28" y="16"/>
                      <a:pt x="28" y="16"/>
                      <a:pt x="28" y="16"/>
                    </a:cubicBezTo>
                    <a:cubicBezTo>
                      <a:pt x="28" y="42"/>
                      <a:pt x="28" y="42"/>
                      <a:pt x="28" y="42"/>
                    </a:cubicBezTo>
                    <a:cubicBezTo>
                      <a:pt x="28" y="43"/>
                      <a:pt x="27" y="44"/>
                      <a:pt x="26" y="44"/>
                    </a:cubicBez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24" y="40"/>
                      <a:pt x="24" y="40"/>
                      <a:pt x="24" y="40"/>
                    </a:cubicBezTo>
                    <a:cubicBezTo>
                      <a:pt x="24" y="14"/>
                      <a:pt x="24" y="14"/>
                      <a:pt x="24" y="14"/>
                    </a:cubicBezTo>
                    <a:cubicBezTo>
                      <a:pt x="24" y="13"/>
                      <a:pt x="25" y="12"/>
                      <a:pt x="26" y="12"/>
                    </a:cubicBezTo>
                    <a:cubicBezTo>
                      <a:pt x="46" y="12"/>
                      <a:pt x="46" y="12"/>
                      <a:pt x="46" y="12"/>
                    </a:cubicBezTo>
                    <a:cubicBezTo>
                      <a:pt x="47" y="12"/>
                      <a:pt x="48" y="13"/>
                      <a:pt x="48" y="14"/>
                    </a:cubicBezTo>
                    <a:cubicBezTo>
                      <a:pt x="48" y="40"/>
                      <a:pt x="48" y="40"/>
                      <a:pt x="48" y="40"/>
                    </a:cubicBezTo>
                    <a:cubicBezTo>
                      <a:pt x="68" y="40"/>
                      <a:pt x="68" y="40"/>
                      <a:pt x="68" y="40"/>
                    </a:cubicBezTo>
                    <a:cubicBezTo>
                      <a:pt x="68" y="4"/>
                      <a:pt x="68" y="4"/>
                      <a:pt x="68" y="4"/>
                    </a:cubicBezTo>
                    <a:cubicBezTo>
                      <a:pt x="68" y="3"/>
                      <a:pt x="69" y="2"/>
                      <a:pt x="70" y="2"/>
                    </a:cubicBezTo>
                    <a:cubicBezTo>
                      <a:pt x="71" y="2"/>
                      <a:pt x="72" y="3"/>
                      <a:pt x="72" y="4"/>
                    </a:cubicBezTo>
                    <a:cubicBezTo>
                      <a:pt x="72" y="42"/>
                      <a:pt x="72" y="42"/>
                      <a:pt x="72" y="42"/>
                    </a:cubicBezTo>
                    <a:cubicBezTo>
                      <a:pt x="72" y="43"/>
                      <a:pt x="71" y="44"/>
                      <a:pt x="7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1">
                <a:extLst>
                  <a:ext uri="{FF2B5EF4-FFF2-40B4-BE49-F238E27FC236}">
                    <a16:creationId xmlns:a16="http://schemas.microsoft.com/office/drawing/2014/main" id="{AA223D0E-8280-4671-83E2-A9C513206F9A}"/>
                  </a:ext>
                </a:extLst>
              </p:cNvPr>
              <p:cNvSpPr>
                <a:spLocks/>
              </p:cNvSpPr>
              <p:nvPr/>
            </p:nvSpPr>
            <p:spPr bwMode="auto">
              <a:xfrm>
                <a:off x="-638175" y="3963988"/>
                <a:ext cx="373062" cy="193675"/>
              </a:xfrm>
              <a:custGeom>
                <a:avLst/>
                <a:gdLst>
                  <a:gd name="T0" fmla="*/ 94 w 96"/>
                  <a:gd name="T1" fmla="*/ 50 h 50"/>
                  <a:gd name="T2" fmla="*/ 93 w 96"/>
                  <a:gd name="T3" fmla="*/ 49 h 50"/>
                  <a:gd name="T4" fmla="*/ 48 w 96"/>
                  <a:gd name="T5" fmla="*/ 5 h 50"/>
                  <a:gd name="T6" fmla="*/ 3 w 96"/>
                  <a:gd name="T7" fmla="*/ 49 h 50"/>
                  <a:gd name="T8" fmla="*/ 1 w 96"/>
                  <a:gd name="T9" fmla="*/ 49 h 50"/>
                  <a:gd name="T10" fmla="*/ 1 w 96"/>
                  <a:gd name="T11" fmla="*/ 47 h 50"/>
                  <a:gd name="T12" fmla="*/ 47 w 96"/>
                  <a:gd name="T13" fmla="*/ 1 h 50"/>
                  <a:gd name="T14" fmla="*/ 49 w 96"/>
                  <a:gd name="T15" fmla="*/ 1 h 50"/>
                  <a:gd name="T16" fmla="*/ 95 w 96"/>
                  <a:gd name="T17" fmla="*/ 47 h 50"/>
                  <a:gd name="T18" fmla="*/ 95 w 96"/>
                  <a:gd name="T19" fmla="*/ 49 h 50"/>
                  <a:gd name="T20" fmla="*/ 94 w 96"/>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50">
                    <a:moveTo>
                      <a:pt x="94" y="50"/>
                    </a:moveTo>
                    <a:cubicBezTo>
                      <a:pt x="93" y="50"/>
                      <a:pt x="93" y="50"/>
                      <a:pt x="93" y="49"/>
                    </a:cubicBezTo>
                    <a:cubicBezTo>
                      <a:pt x="48" y="5"/>
                      <a:pt x="48" y="5"/>
                      <a:pt x="48" y="5"/>
                    </a:cubicBezTo>
                    <a:cubicBezTo>
                      <a:pt x="3" y="49"/>
                      <a:pt x="3" y="49"/>
                      <a:pt x="3" y="49"/>
                    </a:cubicBezTo>
                    <a:cubicBezTo>
                      <a:pt x="3" y="50"/>
                      <a:pt x="1" y="50"/>
                      <a:pt x="1" y="49"/>
                    </a:cubicBezTo>
                    <a:cubicBezTo>
                      <a:pt x="0" y="49"/>
                      <a:pt x="0" y="47"/>
                      <a:pt x="1" y="47"/>
                    </a:cubicBezTo>
                    <a:cubicBezTo>
                      <a:pt x="47" y="1"/>
                      <a:pt x="47" y="1"/>
                      <a:pt x="47" y="1"/>
                    </a:cubicBezTo>
                    <a:cubicBezTo>
                      <a:pt x="47" y="0"/>
                      <a:pt x="49" y="0"/>
                      <a:pt x="49" y="1"/>
                    </a:cubicBezTo>
                    <a:cubicBezTo>
                      <a:pt x="95" y="47"/>
                      <a:pt x="95" y="47"/>
                      <a:pt x="95" y="47"/>
                    </a:cubicBezTo>
                    <a:cubicBezTo>
                      <a:pt x="96" y="47"/>
                      <a:pt x="96" y="49"/>
                      <a:pt x="95" y="49"/>
                    </a:cubicBezTo>
                    <a:cubicBezTo>
                      <a:pt x="95" y="50"/>
                      <a:pt x="95" y="50"/>
                      <a:pt x="9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2">
                <a:extLst>
                  <a:ext uri="{FF2B5EF4-FFF2-40B4-BE49-F238E27FC236}">
                    <a16:creationId xmlns:a16="http://schemas.microsoft.com/office/drawing/2014/main" id="{359189E9-7431-403B-A73C-17010CFEE14F}"/>
                  </a:ext>
                </a:extLst>
              </p:cNvPr>
              <p:cNvSpPr>
                <a:spLocks/>
              </p:cNvSpPr>
              <p:nvPr/>
            </p:nvSpPr>
            <p:spPr bwMode="auto">
              <a:xfrm>
                <a:off x="-396875" y="3979863"/>
                <a:ext cx="69850" cy="69850"/>
              </a:xfrm>
              <a:custGeom>
                <a:avLst/>
                <a:gdLst>
                  <a:gd name="T0" fmla="*/ 16 w 18"/>
                  <a:gd name="T1" fmla="*/ 18 h 18"/>
                  <a:gd name="T2" fmla="*/ 14 w 18"/>
                  <a:gd name="T3" fmla="*/ 16 h 18"/>
                  <a:gd name="T4" fmla="*/ 14 w 18"/>
                  <a:gd name="T5" fmla="*/ 4 h 18"/>
                  <a:gd name="T6" fmla="*/ 2 w 18"/>
                  <a:gd name="T7" fmla="*/ 4 h 18"/>
                  <a:gd name="T8" fmla="*/ 0 w 18"/>
                  <a:gd name="T9" fmla="*/ 2 h 18"/>
                  <a:gd name="T10" fmla="*/ 2 w 18"/>
                  <a:gd name="T11" fmla="*/ 0 h 18"/>
                  <a:gd name="T12" fmla="*/ 16 w 18"/>
                  <a:gd name="T13" fmla="*/ 0 h 18"/>
                  <a:gd name="T14" fmla="*/ 18 w 18"/>
                  <a:gd name="T15" fmla="*/ 2 h 18"/>
                  <a:gd name="T16" fmla="*/ 18 w 18"/>
                  <a:gd name="T17" fmla="*/ 16 h 18"/>
                  <a:gd name="T18" fmla="*/ 16 w 1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6" y="18"/>
                    </a:moveTo>
                    <a:cubicBezTo>
                      <a:pt x="15" y="18"/>
                      <a:pt x="14" y="17"/>
                      <a:pt x="14" y="16"/>
                    </a:cubicBezTo>
                    <a:cubicBezTo>
                      <a:pt x="14" y="4"/>
                      <a:pt x="14" y="4"/>
                      <a:pt x="14" y="4"/>
                    </a:cubicBezTo>
                    <a:cubicBezTo>
                      <a:pt x="2" y="4"/>
                      <a:pt x="2" y="4"/>
                      <a:pt x="2" y="4"/>
                    </a:cubicBezTo>
                    <a:cubicBezTo>
                      <a:pt x="1" y="4"/>
                      <a:pt x="0" y="3"/>
                      <a:pt x="0" y="2"/>
                    </a:cubicBezTo>
                    <a:cubicBezTo>
                      <a:pt x="0" y="1"/>
                      <a:pt x="1" y="0"/>
                      <a:pt x="2" y="0"/>
                    </a:cubicBezTo>
                    <a:cubicBezTo>
                      <a:pt x="16" y="0"/>
                      <a:pt x="16" y="0"/>
                      <a:pt x="16" y="0"/>
                    </a:cubicBezTo>
                    <a:cubicBezTo>
                      <a:pt x="17" y="0"/>
                      <a:pt x="18" y="1"/>
                      <a:pt x="18" y="2"/>
                    </a:cubicBezTo>
                    <a:cubicBezTo>
                      <a:pt x="18" y="16"/>
                      <a:pt x="18" y="16"/>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7" name="Group 26">
            <a:extLst>
              <a:ext uri="{FF2B5EF4-FFF2-40B4-BE49-F238E27FC236}">
                <a16:creationId xmlns:a16="http://schemas.microsoft.com/office/drawing/2014/main" id="{02374629-32E6-4A11-9577-15F1D727BF48}"/>
              </a:ext>
            </a:extLst>
          </p:cNvPr>
          <p:cNvGrpSpPr/>
          <p:nvPr/>
        </p:nvGrpSpPr>
        <p:grpSpPr>
          <a:xfrm>
            <a:off x="706437" y="2322289"/>
            <a:ext cx="2116505" cy="215444"/>
            <a:chOff x="667335" y="2067163"/>
            <a:chExt cx="2116505" cy="215444"/>
          </a:xfrm>
        </p:grpSpPr>
        <p:sp>
          <p:nvSpPr>
            <p:cNvPr id="28" name="TextBox 27">
              <a:extLst>
                <a:ext uri="{FF2B5EF4-FFF2-40B4-BE49-F238E27FC236}">
                  <a16:creationId xmlns:a16="http://schemas.microsoft.com/office/drawing/2014/main" id="{97F27154-9E95-4A5F-894D-61AE371CD4E0}"/>
                </a:ext>
              </a:extLst>
            </p:cNvPr>
            <p:cNvSpPr txBox="1"/>
            <p:nvPr/>
          </p:nvSpPr>
          <p:spPr>
            <a:xfrm>
              <a:off x="1022550" y="206716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YouTube API</a:t>
              </a:r>
            </a:p>
          </p:txBody>
        </p:sp>
        <p:grpSp>
          <p:nvGrpSpPr>
            <p:cNvPr id="29" name="Group 28">
              <a:extLst>
                <a:ext uri="{FF2B5EF4-FFF2-40B4-BE49-F238E27FC236}">
                  <a16:creationId xmlns:a16="http://schemas.microsoft.com/office/drawing/2014/main" id="{03A46483-0587-4FC2-9B2D-652A228DE76C}"/>
                </a:ext>
              </a:extLst>
            </p:cNvPr>
            <p:cNvGrpSpPr>
              <a:grpSpLocks noChangeAspect="1"/>
            </p:cNvGrpSpPr>
            <p:nvPr/>
          </p:nvGrpSpPr>
          <p:grpSpPr>
            <a:xfrm>
              <a:off x="667335" y="2067546"/>
              <a:ext cx="214753" cy="213840"/>
              <a:chOff x="-523875" y="3440113"/>
              <a:chExt cx="373062" cy="371476"/>
            </a:xfrm>
            <a:gradFill>
              <a:gsLst>
                <a:gs pos="0">
                  <a:schemeClr val="accent2"/>
                </a:gs>
                <a:gs pos="100000">
                  <a:schemeClr val="accent1"/>
                </a:gs>
              </a:gsLst>
              <a:lin ang="2700000" scaled="0"/>
            </a:gradFill>
          </p:grpSpPr>
          <p:sp>
            <p:nvSpPr>
              <p:cNvPr id="30" name="Freeform 46">
                <a:extLst>
                  <a:ext uri="{FF2B5EF4-FFF2-40B4-BE49-F238E27FC236}">
                    <a16:creationId xmlns:a16="http://schemas.microsoft.com/office/drawing/2014/main" id="{689538CC-CC9F-41C9-965D-4E272FB59E4A}"/>
                  </a:ext>
                </a:extLst>
              </p:cNvPr>
              <p:cNvSpPr>
                <a:spLocks noEditPoints="1"/>
              </p:cNvSpPr>
              <p:nvPr/>
            </p:nvSpPr>
            <p:spPr bwMode="auto">
              <a:xfrm>
                <a:off x="-523875" y="3440113"/>
                <a:ext cx="373062" cy="317500"/>
              </a:xfrm>
              <a:custGeom>
                <a:avLst/>
                <a:gdLst>
                  <a:gd name="T0" fmla="*/ 15 w 96"/>
                  <a:gd name="T1" fmla="*/ 82 h 82"/>
                  <a:gd name="T2" fmla="*/ 14 w 96"/>
                  <a:gd name="T3" fmla="*/ 82 h 82"/>
                  <a:gd name="T4" fmla="*/ 0 w 96"/>
                  <a:gd name="T5" fmla="*/ 48 h 82"/>
                  <a:gd name="T6" fmla="*/ 48 w 96"/>
                  <a:gd name="T7" fmla="*/ 0 h 82"/>
                  <a:gd name="T8" fmla="*/ 96 w 96"/>
                  <a:gd name="T9" fmla="*/ 48 h 82"/>
                  <a:gd name="T10" fmla="*/ 82 w 96"/>
                  <a:gd name="T11" fmla="*/ 82 h 82"/>
                  <a:gd name="T12" fmla="*/ 80 w 96"/>
                  <a:gd name="T13" fmla="*/ 82 h 82"/>
                  <a:gd name="T14" fmla="*/ 62 w 96"/>
                  <a:gd name="T15" fmla="*/ 74 h 82"/>
                  <a:gd name="T16" fmla="*/ 55 w 96"/>
                  <a:gd name="T17" fmla="*/ 72 h 82"/>
                  <a:gd name="T18" fmla="*/ 54 w 96"/>
                  <a:gd name="T19" fmla="*/ 70 h 82"/>
                  <a:gd name="T20" fmla="*/ 54 w 96"/>
                  <a:gd name="T21" fmla="*/ 60 h 82"/>
                  <a:gd name="T22" fmla="*/ 55 w 96"/>
                  <a:gd name="T23" fmla="*/ 58 h 82"/>
                  <a:gd name="T24" fmla="*/ 60 w 96"/>
                  <a:gd name="T25" fmla="*/ 48 h 82"/>
                  <a:gd name="T26" fmla="*/ 62 w 96"/>
                  <a:gd name="T27" fmla="*/ 46 h 82"/>
                  <a:gd name="T28" fmla="*/ 62 w 96"/>
                  <a:gd name="T29" fmla="*/ 44 h 82"/>
                  <a:gd name="T30" fmla="*/ 62 w 96"/>
                  <a:gd name="T31" fmla="*/ 42 h 82"/>
                  <a:gd name="T32" fmla="*/ 60 w 96"/>
                  <a:gd name="T33" fmla="*/ 40 h 82"/>
                  <a:gd name="T34" fmla="*/ 61 w 96"/>
                  <a:gd name="T35" fmla="*/ 38 h 82"/>
                  <a:gd name="T36" fmla="*/ 62 w 96"/>
                  <a:gd name="T37" fmla="*/ 26 h 82"/>
                  <a:gd name="T38" fmla="*/ 51 w 96"/>
                  <a:gd name="T39" fmla="*/ 22 h 82"/>
                  <a:gd name="T40" fmla="*/ 40 w 96"/>
                  <a:gd name="T41" fmla="*/ 26 h 82"/>
                  <a:gd name="T42" fmla="*/ 38 w 96"/>
                  <a:gd name="T43" fmla="*/ 28 h 82"/>
                  <a:gd name="T44" fmla="*/ 35 w 96"/>
                  <a:gd name="T45" fmla="*/ 28 h 82"/>
                  <a:gd name="T46" fmla="*/ 36 w 96"/>
                  <a:gd name="T47" fmla="*/ 38 h 82"/>
                  <a:gd name="T48" fmla="*/ 36 w 96"/>
                  <a:gd name="T49" fmla="*/ 40 h 82"/>
                  <a:gd name="T50" fmla="*/ 34 w 96"/>
                  <a:gd name="T51" fmla="*/ 42 h 82"/>
                  <a:gd name="T52" fmla="*/ 34 w 96"/>
                  <a:gd name="T53" fmla="*/ 44 h 82"/>
                  <a:gd name="T54" fmla="*/ 34 w 96"/>
                  <a:gd name="T55" fmla="*/ 46 h 82"/>
                  <a:gd name="T56" fmla="*/ 36 w 96"/>
                  <a:gd name="T57" fmla="*/ 48 h 82"/>
                  <a:gd name="T58" fmla="*/ 41 w 96"/>
                  <a:gd name="T59" fmla="*/ 58 h 82"/>
                  <a:gd name="T60" fmla="*/ 42 w 96"/>
                  <a:gd name="T61" fmla="*/ 60 h 82"/>
                  <a:gd name="T62" fmla="*/ 42 w 96"/>
                  <a:gd name="T63" fmla="*/ 70 h 82"/>
                  <a:gd name="T64" fmla="*/ 41 w 96"/>
                  <a:gd name="T65" fmla="*/ 72 h 82"/>
                  <a:gd name="T66" fmla="*/ 35 w 96"/>
                  <a:gd name="T67" fmla="*/ 74 h 82"/>
                  <a:gd name="T68" fmla="*/ 16 w 96"/>
                  <a:gd name="T69" fmla="*/ 82 h 82"/>
                  <a:gd name="T70" fmla="*/ 15 w 96"/>
                  <a:gd name="T71" fmla="*/ 82 h 82"/>
                  <a:gd name="T72" fmla="*/ 48 w 96"/>
                  <a:gd name="T73" fmla="*/ 4 h 82"/>
                  <a:gd name="T74" fmla="*/ 4 w 96"/>
                  <a:gd name="T75" fmla="*/ 48 h 82"/>
                  <a:gd name="T76" fmla="*/ 16 w 96"/>
                  <a:gd name="T77" fmla="*/ 78 h 82"/>
                  <a:gd name="T78" fmla="*/ 33 w 96"/>
                  <a:gd name="T79" fmla="*/ 70 h 82"/>
                  <a:gd name="T80" fmla="*/ 38 w 96"/>
                  <a:gd name="T81" fmla="*/ 69 h 82"/>
                  <a:gd name="T82" fmla="*/ 38 w 96"/>
                  <a:gd name="T83" fmla="*/ 61 h 82"/>
                  <a:gd name="T84" fmla="*/ 32 w 96"/>
                  <a:gd name="T85" fmla="*/ 49 h 82"/>
                  <a:gd name="T86" fmla="*/ 30 w 96"/>
                  <a:gd name="T87" fmla="*/ 44 h 82"/>
                  <a:gd name="T88" fmla="*/ 32 w 96"/>
                  <a:gd name="T89" fmla="*/ 39 h 82"/>
                  <a:gd name="T90" fmla="*/ 32 w 96"/>
                  <a:gd name="T91" fmla="*/ 26 h 82"/>
                  <a:gd name="T92" fmla="*/ 37 w 96"/>
                  <a:gd name="T93" fmla="*/ 24 h 82"/>
                  <a:gd name="T94" fmla="*/ 51 w 96"/>
                  <a:gd name="T95" fmla="*/ 18 h 82"/>
                  <a:gd name="T96" fmla="*/ 66 w 96"/>
                  <a:gd name="T97" fmla="*/ 26 h 82"/>
                  <a:gd name="T98" fmla="*/ 64 w 96"/>
                  <a:gd name="T99" fmla="*/ 39 h 82"/>
                  <a:gd name="T100" fmla="*/ 66 w 96"/>
                  <a:gd name="T101" fmla="*/ 44 h 82"/>
                  <a:gd name="T102" fmla="*/ 64 w 96"/>
                  <a:gd name="T103" fmla="*/ 49 h 82"/>
                  <a:gd name="T104" fmla="*/ 58 w 96"/>
                  <a:gd name="T105" fmla="*/ 61 h 82"/>
                  <a:gd name="T106" fmla="*/ 58 w 96"/>
                  <a:gd name="T107" fmla="*/ 69 h 82"/>
                  <a:gd name="T108" fmla="*/ 63 w 96"/>
                  <a:gd name="T109" fmla="*/ 70 h 82"/>
                  <a:gd name="T110" fmla="*/ 80 w 96"/>
                  <a:gd name="T111" fmla="*/ 78 h 82"/>
                  <a:gd name="T112" fmla="*/ 92 w 96"/>
                  <a:gd name="T113" fmla="*/ 48 h 82"/>
                  <a:gd name="T114" fmla="*/ 48 w 96"/>
                  <a:gd name="T115"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 h="82">
                    <a:moveTo>
                      <a:pt x="15" y="82"/>
                    </a:moveTo>
                    <a:cubicBezTo>
                      <a:pt x="15" y="82"/>
                      <a:pt x="14" y="82"/>
                      <a:pt x="14" y="82"/>
                    </a:cubicBezTo>
                    <a:cubicBezTo>
                      <a:pt x="5" y="73"/>
                      <a:pt x="0" y="61"/>
                      <a:pt x="0" y="48"/>
                    </a:cubicBezTo>
                    <a:cubicBezTo>
                      <a:pt x="0" y="22"/>
                      <a:pt x="22" y="0"/>
                      <a:pt x="48" y="0"/>
                    </a:cubicBezTo>
                    <a:cubicBezTo>
                      <a:pt x="74" y="0"/>
                      <a:pt x="96" y="22"/>
                      <a:pt x="96" y="48"/>
                    </a:cubicBezTo>
                    <a:cubicBezTo>
                      <a:pt x="96" y="61"/>
                      <a:pt x="91" y="73"/>
                      <a:pt x="82" y="82"/>
                    </a:cubicBezTo>
                    <a:cubicBezTo>
                      <a:pt x="81" y="82"/>
                      <a:pt x="80" y="82"/>
                      <a:pt x="80" y="82"/>
                    </a:cubicBezTo>
                    <a:cubicBezTo>
                      <a:pt x="76" y="79"/>
                      <a:pt x="69" y="77"/>
                      <a:pt x="62" y="74"/>
                    </a:cubicBezTo>
                    <a:cubicBezTo>
                      <a:pt x="60" y="73"/>
                      <a:pt x="57" y="73"/>
                      <a:pt x="55" y="72"/>
                    </a:cubicBezTo>
                    <a:cubicBezTo>
                      <a:pt x="55" y="72"/>
                      <a:pt x="54" y="71"/>
                      <a:pt x="54" y="70"/>
                    </a:cubicBezTo>
                    <a:cubicBezTo>
                      <a:pt x="54" y="60"/>
                      <a:pt x="54" y="60"/>
                      <a:pt x="54" y="60"/>
                    </a:cubicBezTo>
                    <a:cubicBezTo>
                      <a:pt x="54" y="59"/>
                      <a:pt x="55" y="58"/>
                      <a:pt x="55" y="58"/>
                    </a:cubicBezTo>
                    <a:cubicBezTo>
                      <a:pt x="56" y="58"/>
                      <a:pt x="60" y="56"/>
                      <a:pt x="60" y="48"/>
                    </a:cubicBezTo>
                    <a:cubicBezTo>
                      <a:pt x="60" y="47"/>
                      <a:pt x="61" y="46"/>
                      <a:pt x="62" y="46"/>
                    </a:cubicBezTo>
                    <a:cubicBezTo>
                      <a:pt x="62" y="46"/>
                      <a:pt x="62" y="45"/>
                      <a:pt x="62" y="44"/>
                    </a:cubicBezTo>
                    <a:cubicBezTo>
                      <a:pt x="62" y="43"/>
                      <a:pt x="62" y="42"/>
                      <a:pt x="62" y="42"/>
                    </a:cubicBezTo>
                    <a:cubicBezTo>
                      <a:pt x="61" y="42"/>
                      <a:pt x="60" y="41"/>
                      <a:pt x="60" y="40"/>
                    </a:cubicBezTo>
                    <a:cubicBezTo>
                      <a:pt x="60" y="39"/>
                      <a:pt x="60" y="39"/>
                      <a:pt x="61" y="38"/>
                    </a:cubicBezTo>
                    <a:cubicBezTo>
                      <a:pt x="61" y="35"/>
                      <a:pt x="63" y="30"/>
                      <a:pt x="62" y="26"/>
                    </a:cubicBezTo>
                    <a:cubicBezTo>
                      <a:pt x="61" y="24"/>
                      <a:pt x="57" y="22"/>
                      <a:pt x="51" y="22"/>
                    </a:cubicBezTo>
                    <a:cubicBezTo>
                      <a:pt x="45" y="22"/>
                      <a:pt x="41" y="24"/>
                      <a:pt x="40" y="26"/>
                    </a:cubicBezTo>
                    <a:cubicBezTo>
                      <a:pt x="40" y="28"/>
                      <a:pt x="39" y="28"/>
                      <a:pt x="38" y="28"/>
                    </a:cubicBezTo>
                    <a:cubicBezTo>
                      <a:pt x="37" y="28"/>
                      <a:pt x="35" y="28"/>
                      <a:pt x="35" y="28"/>
                    </a:cubicBezTo>
                    <a:cubicBezTo>
                      <a:pt x="33" y="30"/>
                      <a:pt x="35" y="36"/>
                      <a:pt x="36" y="38"/>
                    </a:cubicBezTo>
                    <a:cubicBezTo>
                      <a:pt x="36" y="39"/>
                      <a:pt x="36" y="40"/>
                      <a:pt x="36" y="40"/>
                    </a:cubicBezTo>
                    <a:cubicBezTo>
                      <a:pt x="36" y="41"/>
                      <a:pt x="35" y="42"/>
                      <a:pt x="34" y="42"/>
                    </a:cubicBezTo>
                    <a:cubicBezTo>
                      <a:pt x="34" y="42"/>
                      <a:pt x="34" y="43"/>
                      <a:pt x="34" y="44"/>
                    </a:cubicBezTo>
                    <a:cubicBezTo>
                      <a:pt x="34" y="45"/>
                      <a:pt x="34" y="46"/>
                      <a:pt x="34" y="46"/>
                    </a:cubicBezTo>
                    <a:cubicBezTo>
                      <a:pt x="35" y="46"/>
                      <a:pt x="36" y="47"/>
                      <a:pt x="36" y="48"/>
                    </a:cubicBezTo>
                    <a:cubicBezTo>
                      <a:pt x="36" y="56"/>
                      <a:pt x="40" y="58"/>
                      <a:pt x="41" y="58"/>
                    </a:cubicBezTo>
                    <a:cubicBezTo>
                      <a:pt x="41" y="58"/>
                      <a:pt x="42" y="59"/>
                      <a:pt x="42" y="60"/>
                    </a:cubicBezTo>
                    <a:cubicBezTo>
                      <a:pt x="42" y="70"/>
                      <a:pt x="42" y="70"/>
                      <a:pt x="42" y="70"/>
                    </a:cubicBezTo>
                    <a:cubicBezTo>
                      <a:pt x="42" y="71"/>
                      <a:pt x="41" y="72"/>
                      <a:pt x="41" y="72"/>
                    </a:cubicBezTo>
                    <a:cubicBezTo>
                      <a:pt x="39" y="73"/>
                      <a:pt x="37" y="73"/>
                      <a:pt x="35" y="74"/>
                    </a:cubicBezTo>
                    <a:cubicBezTo>
                      <a:pt x="28" y="77"/>
                      <a:pt x="20" y="79"/>
                      <a:pt x="16" y="82"/>
                    </a:cubicBezTo>
                    <a:cubicBezTo>
                      <a:pt x="16" y="82"/>
                      <a:pt x="16" y="82"/>
                      <a:pt x="15" y="82"/>
                    </a:cubicBezTo>
                    <a:close/>
                    <a:moveTo>
                      <a:pt x="48" y="4"/>
                    </a:moveTo>
                    <a:cubicBezTo>
                      <a:pt x="24" y="4"/>
                      <a:pt x="4" y="24"/>
                      <a:pt x="4" y="48"/>
                    </a:cubicBezTo>
                    <a:cubicBezTo>
                      <a:pt x="4" y="59"/>
                      <a:pt x="8" y="70"/>
                      <a:pt x="16" y="78"/>
                    </a:cubicBezTo>
                    <a:cubicBezTo>
                      <a:pt x="20" y="75"/>
                      <a:pt x="27" y="73"/>
                      <a:pt x="33" y="70"/>
                    </a:cubicBezTo>
                    <a:cubicBezTo>
                      <a:pt x="35" y="70"/>
                      <a:pt x="36" y="69"/>
                      <a:pt x="38" y="69"/>
                    </a:cubicBezTo>
                    <a:cubicBezTo>
                      <a:pt x="38" y="61"/>
                      <a:pt x="38" y="61"/>
                      <a:pt x="38" y="61"/>
                    </a:cubicBezTo>
                    <a:cubicBezTo>
                      <a:pt x="36" y="60"/>
                      <a:pt x="32" y="57"/>
                      <a:pt x="32" y="49"/>
                    </a:cubicBezTo>
                    <a:cubicBezTo>
                      <a:pt x="30" y="49"/>
                      <a:pt x="30" y="47"/>
                      <a:pt x="30" y="44"/>
                    </a:cubicBezTo>
                    <a:cubicBezTo>
                      <a:pt x="30" y="42"/>
                      <a:pt x="30" y="40"/>
                      <a:pt x="32" y="39"/>
                    </a:cubicBezTo>
                    <a:cubicBezTo>
                      <a:pt x="31" y="35"/>
                      <a:pt x="29" y="29"/>
                      <a:pt x="32" y="26"/>
                    </a:cubicBezTo>
                    <a:cubicBezTo>
                      <a:pt x="33" y="24"/>
                      <a:pt x="35" y="24"/>
                      <a:pt x="37" y="24"/>
                    </a:cubicBezTo>
                    <a:cubicBezTo>
                      <a:pt x="39" y="20"/>
                      <a:pt x="46" y="18"/>
                      <a:pt x="51" y="18"/>
                    </a:cubicBezTo>
                    <a:cubicBezTo>
                      <a:pt x="57" y="18"/>
                      <a:pt x="65" y="20"/>
                      <a:pt x="66" y="26"/>
                    </a:cubicBezTo>
                    <a:cubicBezTo>
                      <a:pt x="67" y="30"/>
                      <a:pt x="65" y="36"/>
                      <a:pt x="64" y="39"/>
                    </a:cubicBezTo>
                    <a:cubicBezTo>
                      <a:pt x="66" y="40"/>
                      <a:pt x="66" y="42"/>
                      <a:pt x="66" y="44"/>
                    </a:cubicBezTo>
                    <a:cubicBezTo>
                      <a:pt x="66" y="47"/>
                      <a:pt x="66" y="49"/>
                      <a:pt x="64" y="49"/>
                    </a:cubicBezTo>
                    <a:cubicBezTo>
                      <a:pt x="64" y="57"/>
                      <a:pt x="60" y="60"/>
                      <a:pt x="58" y="61"/>
                    </a:cubicBezTo>
                    <a:cubicBezTo>
                      <a:pt x="58" y="69"/>
                      <a:pt x="58" y="69"/>
                      <a:pt x="58" y="69"/>
                    </a:cubicBezTo>
                    <a:cubicBezTo>
                      <a:pt x="60" y="69"/>
                      <a:pt x="61" y="70"/>
                      <a:pt x="63" y="70"/>
                    </a:cubicBezTo>
                    <a:cubicBezTo>
                      <a:pt x="70" y="73"/>
                      <a:pt x="76" y="75"/>
                      <a:pt x="80" y="78"/>
                    </a:cubicBezTo>
                    <a:cubicBezTo>
                      <a:pt x="88" y="70"/>
                      <a:pt x="92" y="59"/>
                      <a:pt x="92" y="48"/>
                    </a:cubicBezTo>
                    <a:cubicBezTo>
                      <a:pt x="92" y="24"/>
                      <a:pt x="72"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35A51A3F-6E3E-40E5-85FE-81386CD3CE8A}"/>
                  </a:ext>
                </a:extLst>
              </p:cNvPr>
              <p:cNvSpPr>
                <a:spLocks/>
              </p:cNvSpPr>
              <p:nvPr/>
            </p:nvSpPr>
            <p:spPr bwMode="auto">
              <a:xfrm>
                <a:off x="-469900" y="3746501"/>
                <a:ext cx="265112" cy="65088"/>
              </a:xfrm>
              <a:custGeom>
                <a:avLst/>
                <a:gdLst>
                  <a:gd name="T0" fmla="*/ 34 w 68"/>
                  <a:gd name="T1" fmla="*/ 17 h 17"/>
                  <a:gd name="T2" fmla="*/ 0 w 68"/>
                  <a:gd name="T3" fmla="*/ 3 h 17"/>
                  <a:gd name="T4" fmla="*/ 3 w 68"/>
                  <a:gd name="T5" fmla="*/ 0 h 17"/>
                  <a:gd name="T6" fmla="*/ 34 w 68"/>
                  <a:gd name="T7" fmla="*/ 13 h 17"/>
                  <a:gd name="T8" fmla="*/ 65 w 68"/>
                  <a:gd name="T9" fmla="*/ 0 h 17"/>
                  <a:gd name="T10" fmla="*/ 68 w 68"/>
                  <a:gd name="T11" fmla="*/ 3 h 17"/>
                  <a:gd name="T12" fmla="*/ 34 w 6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68" h="17">
                    <a:moveTo>
                      <a:pt x="34" y="17"/>
                    </a:moveTo>
                    <a:cubicBezTo>
                      <a:pt x="21" y="17"/>
                      <a:pt x="9" y="12"/>
                      <a:pt x="0" y="3"/>
                    </a:cubicBezTo>
                    <a:cubicBezTo>
                      <a:pt x="3" y="0"/>
                      <a:pt x="3" y="0"/>
                      <a:pt x="3" y="0"/>
                    </a:cubicBezTo>
                    <a:cubicBezTo>
                      <a:pt x="11" y="8"/>
                      <a:pt x="22" y="13"/>
                      <a:pt x="34" y="13"/>
                    </a:cubicBezTo>
                    <a:cubicBezTo>
                      <a:pt x="46" y="13"/>
                      <a:pt x="57" y="8"/>
                      <a:pt x="65" y="0"/>
                    </a:cubicBezTo>
                    <a:cubicBezTo>
                      <a:pt x="68" y="3"/>
                      <a:pt x="68" y="3"/>
                      <a:pt x="68" y="3"/>
                    </a:cubicBezTo>
                    <a:cubicBezTo>
                      <a:pt x="59" y="12"/>
                      <a:pt x="47" y="1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2" name="Group 31">
            <a:extLst>
              <a:ext uri="{FF2B5EF4-FFF2-40B4-BE49-F238E27FC236}">
                <a16:creationId xmlns:a16="http://schemas.microsoft.com/office/drawing/2014/main" id="{D8E71B7D-B27A-4A20-9852-477B32B06DB3}"/>
              </a:ext>
            </a:extLst>
          </p:cNvPr>
          <p:cNvGrpSpPr/>
          <p:nvPr/>
        </p:nvGrpSpPr>
        <p:grpSpPr>
          <a:xfrm>
            <a:off x="737463" y="3327273"/>
            <a:ext cx="2085479" cy="215444"/>
            <a:chOff x="698361" y="3034373"/>
            <a:chExt cx="2085479" cy="215444"/>
          </a:xfrm>
        </p:grpSpPr>
        <p:sp>
          <p:nvSpPr>
            <p:cNvPr id="33" name="TextBox 32">
              <a:extLst>
                <a:ext uri="{FF2B5EF4-FFF2-40B4-BE49-F238E27FC236}">
                  <a16:creationId xmlns:a16="http://schemas.microsoft.com/office/drawing/2014/main" id="{73CCA65C-8031-41BB-9592-4EFD32B561EA}"/>
                </a:ext>
              </a:extLst>
            </p:cNvPr>
            <p:cNvSpPr txBox="1"/>
            <p:nvPr/>
          </p:nvSpPr>
          <p:spPr>
            <a:xfrm>
              <a:off x="1022550" y="3034373"/>
              <a:ext cx="1761290" cy="215444"/>
            </a:xfrm>
            <a:prstGeom prst="rect">
              <a:avLst/>
            </a:prstGeom>
            <a:noFill/>
            <a:ln w="6350">
              <a:noFill/>
              <a:prstDash val="dash"/>
            </a:ln>
          </p:spPr>
          <p:txBody>
            <a:bodyPr wrap="square" lIns="0" tIns="0" rIns="0" bIns="0" rtlCol="0" anchor="ctr">
              <a:spAutoFit/>
            </a:bodyPr>
            <a:lstStyle>
              <a:defPPr>
                <a:defRPr lang="en-US"/>
              </a:defPPr>
              <a:lvl1pPr>
                <a:defRPr sz="1400" b="1">
                  <a:solidFill>
                    <a:schemeClr val="accent1"/>
                  </a:solidFill>
                  <a:latin typeface="+mj-lt"/>
                </a:defRPr>
              </a:lvl1pPr>
            </a:lstStyle>
            <a:p>
              <a:r>
                <a:rPr lang="en-US" dirty="0"/>
                <a:t>Libraries</a:t>
              </a:r>
            </a:p>
          </p:txBody>
        </p:sp>
        <p:grpSp>
          <p:nvGrpSpPr>
            <p:cNvPr id="34" name="Group 33">
              <a:extLst>
                <a:ext uri="{FF2B5EF4-FFF2-40B4-BE49-F238E27FC236}">
                  <a16:creationId xmlns:a16="http://schemas.microsoft.com/office/drawing/2014/main" id="{A70FAF87-8F92-43A3-85C1-0124202DEC89}"/>
                </a:ext>
              </a:extLst>
            </p:cNvPr>
            <p:cNvGrpSpPr>
              <a:grpSpLocks noChangeAspect="1"/>
            </p:cNvGrpSpPr>
            <p:nvPr/>
          </p:nvGrpSpPr>
          <p:grpSpPr>
            <a:xfrm>
              <a:off x="698361" y="3041295"/>
              <a:ext cx="152701" cy="201600"/>
              <a:chOff x="-582613" y="3649663"/>
              <a:chExt cx="282575" cy="373062"/>
            </a:xfrm>
            <a:gradFill>
              <a:gsLst>
                <a:gs pos="0">
                  <a:schemeClr val="accent2"/>
                </a:gs>
                <a:gs pos="100000">
                  <a:schemeClr val="accent1"/>
                </a:gs>
              </a:gsLst>
              <a:lin ang="2700000" scaled="0"/>
            </a:gradFill>
          </p:grpSpPr>
          <p:sp>
            <p:nvSpPr>
              <p:cNvPr id="35" name="Freeform 51">
                <a:extLst>
                  <a:ext uri="{FF2B5EF4-FFF2-40B4-BE49-F238E27FC236}">
                    <a16:creationId xmlns:a16="http://schemas.microsoft.com/office/drawing/2014/main" id="{4DA6D932-1A0C-4125-B97D-FD48B3AF9C2F}"/>
                  </a:ext>
                </a:extLst>
              </p:cNvPr>
              <p:cNvSpPr>
                <a:spLocks noEditPoints="1"/>
              </p:cNvSpPr>
              <p:nvPr/>
            </p:nvSpPr>
            <p:spPr bwMode="auto">
              <a:xfrm>
                <a:off x="-582613" y="3649663"/>
                <a:ext cx="282575" cy="373062"/>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70 w 72"/>
                  <a:gd name="T11" fmla="*/ 0 h 96"/>
                  <a:gd name="T12" fmla="*/ 72 w 72"/>
                  <a:gd name="T13" fmla="*/ 2 h 96"/>
                  <a:gd name="T14" fmla="*/ 72 w 72"/>
                  <a:gd name="T15" fmla="*/ 94 h 96"/>
                  <a:gd name="T16" fmla="*/ 70 w 72"/>
                  <a:gd name="T17" fmla="*/ 96 h 96"/>
                  <a:gd name="T18" fmla="*/ 4 w 72"/>
                  <a:gd name="T19" fmla="*/ 92 h 96"/>
                  <a:gd name="T20" fmla="*/ 68 w 72"/>
                  <a:gd name="T21" fmla="*/ 92 h 96"/>
                  <a:gd name="T22" fmla="*/ 68 w 72"/>
                  <a:gd name="T23" fmla="*/ 4 h 96"/>
                  <a:gd name="T24" fmla="*/ 4 w 72"/>
                  <a:gd name="T25" fmla="*/ 4 h 96"/>
                  <a:gd name="T26" fmla="*/ 4 w 72"/>
                  <a:gd name="T2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70" y="0"/>
                      <a:pt x="70" y="0"/>
                      <a:pt x="70" y="0"/>
                    </a:cubicBezTo>
                    <a:cubicBezTo>
                      <a:pt x="71" y="0"/>
                      <a:pt x="72" y="1"/>
                      <a:pt x="72" y="2"/>
                    </a:cubicBezTo>
                    <a:cubicBezTo>
                      <a:pt x="72" y="94"/>
                      <a:pt x="72" y="94"/>
                      <a:pt x="72" y="94"/>
                    </a:cubicBezTo>
                    <a:cubicBezTo>
                      <a:pt x="72" y="95"/>
                      <a:pt x="71" y="96"/>
                      <a:pt x="70" y="96"/>
                    </a:cubicBezTo>
                    <a:close/>
                    <a:moveTo>
                      <a:pt x="4" y="92"/>
                    </a:moveTo>
                    <a:cubicBezTo>
                      <a:pt x="68" y="92"/>
                      <a:pt x="68" y="92"/>
                      <a:pt x="68" y="92"/>
                    </a:cubicBezTo>
                    <a:cubicBezTo>
                      <a:pt x="68" y="4"/>
                      <a:pt x="68" y="4"/>
                      <a:pt x="68"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6952F85B-6B0B-4A31-B0B7-611B60730B45}"/>
                  </a:ext>
                </a:extLst>
              </p:cNvPr>
              <p:cNvSpPr>
                <a:spLocks noEditPoints="1"/>
              </p:cNvSpPr>
              <p:nvPr/>
            </p:nvSpPr>
            <p:spPr bwMode="auto">
              <a:xfrm>
                <a:off x="-504826" y="3681413"/>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1EBF63BA-9F45-474B-95D1-5CD8F1D607D1}"/>
                  </a:ext>
                </a:extLst>
              </p:cNvPr>
              <p:cNvSpPr>
                <a:spLocks noEditPoints="1"/>
              </p:cNvSpPr>
              <p:nvPr/>
            </p:nvSpPr>
            <p:spPr bwMode="auto">
              <a:xfrm>
                <a:off x="-504826" y="3789363"/>
                <a:ext cx="127000" cy="93662"/>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9E2C9041-3477-4EDF-BC4F-5C7907D3B2CB}"/>
                  </a:ext>
                </a:extLst>
              </p:cNvPr>
              <p:cNvSpPr>
                <a:spLocks noEditPoints="1"/>
              </p:cNvSpPr>
              <p:nvPr/>
            </p:nvSpPr>
            <p:spPr bwMode="auto">
              <a:xfrm>
                <a:off x="-504826" y="3898900"/>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5">
                <a:extLst>
                  <a:ext uri="{FF2B5EF4-FFF2-40B4-BE49-F238E27FC236}">
                    <a16:creationId xmlns:a16="http://schemas.microsoft.com/office/drawing/2014/main" id="{B9AADD37-5A18-4E08-945D-17012AB4052F}"/>
                  </a:ext>
                </a:extLst>
              </p:cNvPr>
              <p:cNvSpPr>
                <a:spLocks/>
              </p:cNvSpPr>
              <p:nvPr/>
            </p:nvSpPr>
            <p:spPr bwMode="auto">
              <a:xfrm>
                <a:off x="-550863"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6">
                <a:extLst>
                  <a:ext uri="{FF2B5EF4-FFF2-40B4-BE49-F238E27FC236}">
                    <a16:creationId xmlns:a16="http://schemas.microsoft.com/office/drawing/2014/main" id="{B0BB87F6-F56D-4472-AF25-708CE6CF7F49}"/>
                  </a:ext>
                </a:extLst>
              </p:cNvPr>
              <p:cNvSpPr>
                <a:spLocks/>
              </p:cNvSpPr>
              <p:nvPr/>
            </p:nvSpPr>
            <p:spPr bwMode="auto">
              <a:xfrm>
                <a:off x="-550863"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7">
                <a:extLst>
                  <a:ext uri="{FF2B5EF4-FFF2-40B4-BE49-F238E27FC236}">
                    <a16:creationId xmlns:a16="http://schemas.microsoft.com/office/drawing/2014/main" id="{F8E0261C-887E-49A6-9FDB-4B0A507D91ED}"/>
                  </a:ext>
                </a:extLst>
              </p:cNvPr>
              <p:cNvSpPr>
                <a:spLocks/>
              </p:cNvSpPr>
              <p:nvPr/>
            </p:nvSpPr>
            <p:spPr bwMode="auto">
              <a:xfrm>
                <a:off x="-550863"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8">
                <a:extLst>
                  <a:ext uri="{FF2B5EF4-FFF2-40B4-BE49-F238E27FC236}">
                    <a16:creationId xmlns:a16="http://schemas.microsoft.com/office/drawing/2014/main" id="{3A037040-F394-445E-9A66-9A0C086E7323}"/>
                  </a:ext>
                </a:extLst>
              </p:cNvPr>
              <p:cNvSpPr>
                <a:spLocks/>
              </p:cNvSpPr>
              <p:nvPr/>
            </p:nvSpPr>
            <p:spPr bwMode="auto">
              <a:xfrm>
                <a:off x="-550863"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9">
                <a:extLst>
                  <a:ext uri="{FF2B5EF4-FFF2-40B4-BE49-F238E27FC236}">
                    <a16:creationId xmlns:a16="http://schemas.microsoft.com/office/drawing/2014/main" id="{11E3844A-CF3D-45A9-969C-48F7D7497132}"/>
                  </a:ext>
                </a:extLst>
              </p:cNvPr>
              <p:cNvSpPr>
                <a:spLocks/>
              </p:cNvSpPr>
              <p:nvPr/>
            </p:nvSpPr>
            <p:spPr bwMode="auto">
              <a:xfrm>
                <a:off x="-550863"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0">
                <a:extLst>
                  <a:ext uri="{FF2B5EF4-FFF2-40B4-BE49-F238E27FC236}">
                    <a16:creationId xmlns:a16="http://schemas.microsoft.com/office/drawing/2014/main" id="{858EFC1C-0EF2-42C6-9A26-4D544E4FB4A0}"/>
                  </a:ext>
                </a:extLst>
              </p:cNvPr>
              <p:cNvSpPr>
                <a:spLocks/>
              </p:cNvSpPr>
              <p:nvPr/>
            </p:nvSpPr>
            <p:spPr bwMode="auto">
              <a:xfrm>
                <a:off x="-550863"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1">
                <a:extLst>
                  <a:ext uri="{FF2B5EF4-FFF2-40B4-BE49-F238E27FC236}">
                    <a16:creationId xmlns:a16="http://schemas.microsoft.com/office/drawing/2014/main" id="{40AE061A-7969-4CA6-87D2-C12BAE05ECD5}"/>
                  </a:ext>
                </a:extLst>
              </p:cNvPr>
              <p:cNvSpPr>
                <a:spLocks/>
              </p:cNvSpPr>
              <p:nvPr/>
            </p:nvSpPr>
            <p:spPr bwMode="auto">
              <a:xfrm>
                <a:off x="-363538"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2">
                <a:extLst>
                  <a:ext uri="{FF2B5EF4-FFF2-40B4-BE49-F238E27FC236}">
                    <a16:creationId xmlns:a16="http://schemas.microsoft.com/office/drawing/2014/main" id="{F989D8F5-8583-454E-A835-33AC76F60946}"/>
                  </a:ext>
                </a:extLst>
              </p:cNvPr>
              <p:cNvSpPr>
                <a:spLocks/>
              </p:cNvSpPr>
              <p:nvPr/>
            </p:nvSpPr>
            <p:spPr bwMode="auto">
              <a:xfrm>
                <a:off x="-363538"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3">
                <a:extLst>
                  <a:ext uri="{FF2B5EF4-FFF2-40B4-BE49-F238E27FC236}">
                    <a16:creationId xmlns:a16="http://schemas.microsoft.com/office/drawing/2014/main" id="{B96AAB30-5E80-4EB4-9C12-0D9AC7DB819E}"/>
                  </a:ext>
                </a:extLst>
              </p:cNvPr>
              <p:cNvSpPr>
                <a:spLocks/>
              </p:cNvSpPr>
              <p:nvPr/>
            </p:nvSpPr>
            <p:spPr bwMode="auto">
              <a:xfrm>
                <a:off x="-363538"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4">
                <a:extLst>
                  <a:ext uri="{FF2B5EF4-FFF2-40B4-BE49-F238E27FC236}">
                    <a16:creationId xmlns:a16="http://schemas.microsoft.com/office/drawing/2014/main" id="{140AFB82-BA68-4C35-BF44-952200B89810}"/>
                  </a:ext>
                </a:extLst>
              </p:cNvPr>
              <p:cNvSpPr>
                <a:spLocks/>
              </p:cNvSpPr>
              <p:nvPr/>
            </p:nvSpPr>
            <p:spPr bwMode="auto">
              <a:xfrm>
                <a:off x="-363538"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5">
                <a:extLst>
                  <a:ext uri="{FF2B5EF4-FFF2-40B4-BE49-F238E27FC236}">
                    <a16:creationId xmlns:a16="http://schemas.microsoft.com/office/drawing/2014/main" id="{9CA30FC1-7851-4C9B-878D-440D4B7F0070}"/>
                  </a:ext>
                </a:extLst>
              </p:cNvPr>
              <p:cNvSpPr>
                <a:spLocks/>
              </p:cNvSpPr>
              <p:nvPr/>
            </p:nvSpPr>
            <p:spPr bwMode="auto">
              <a:xfrm>
                <a:off x="-363538"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6">
                <a:extLst>
                  <a:ext uri="{FF2B5EF4-FFF2-40B4-BE49-F238E27FC236}">
                    <a16:creationId xmlns:a16="http://schemas.microsoft.com/office/drawing/2014/main" id="{0647BD1E-67D9-4885-9F78-F3EE446886C2}"/>
                  </a:ext>
                </a:extLst>
              </p:cNvPr>
              <p:cNvSpPr>
                <a:spLocks/>
              </p:cNvSpPr>
              <p:nvPr/>
            </p:nvSpPr>
            <p:spPr bwMode="auto">
              <a:xfrm>
                <a:off x="-363538"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1" name="Group 50">
            <a:extLst>
              <a:ext uri="{FF2B5EF4-FFF2-40B4-BE49-F238E27FC236}">
                <a16:creationId xmlns:a16="http://schemas.microsoft.com/office/drawing/2014/main" id="{FAE0BAAD-3CEF-4DFA-A4BA-FADB0E2F213E}"/>
              </a:ext>
            </a:extLst>
          </p:cNvPr>
          <p:cNvGrpSpPr/>
          <p:nvPr/>
        </p:nvGrpSpPr>
        <p:grpSpPr>
          <a:xfrm>
            <a:off x="707348" y="3829765"/>
            <a:ext cx="2115594" cy="215444"/>
            <a:chOff x="668246" y="3522227"/>
            <a:chExt cx="2115594" cy="215444"/>
          </a:xfrm>
        </p:grpSpPr>
        <p:sp>
          <p:nvSpPr>
            <p:cNvPr id="52" name="TextBox 51">
              <a:extLst>
                <a:ext uri="{FF2B5EF4-FFF2-40B4-BE49-F238E27FC236}">
                  <a16:creationId xmlns:a16="http://schemas.microsoft.com/office/drawing/2014/main" id="{14EFDF5C-1C94-4624-8440-7B508CCAF431}"/>
                </a:ext>
              </a:extLst>
            </p:cNvPr>
            <p:cNvSpPr txBox="1"/>
            <p:nvPr/>
          </p:nvSpPr>
          <p:spPr>
            <a:xfrm>
              <a:off x="1022550" y="3522227"/>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Insights</a:t>
              </a:r>
            </a:p>
          </p:txBody>
        </p:sp>
        <p:grpSp>
          <p:nvGrpSpPr>
            <p:cNvPr id="53" name="Group 52">
              <a:extLst>
                <a:ext uri="{FF2B5EF4-FFF2-40B4-BE49-F238E27FC236}">
                  <a16:creationId xmlns:a16="http://schemas.microsoft.com/office/drawing/2014/main" id="{69CFF1DA-A171-46C0-BF97-1D39084B1686}"/>
                </a:ext>
              </a:extLst>
            </p:cNvPr>
            <p:cNvGrpSpPr>
              <a:grpSpLocks noChangeAspect="1"/>
            </p:cNvGrpSpPr>
            <p:nvPr/>
          </p:nvGrpSpPr>
          <p:grpSpPr>
            <a:xfrm>
              <a:off x="668246" y="3523029"/>
              <a:ext cx="212930" cy="213840"/>
              <a:chOff x="-596900" y="3533775"/>
              <a:chExt cx="371475" cy="373063"/>
            </a:xfrm>
            <a:gradFill>
              <a:gsLst>
                <a:gs pos="0">
                  <a:schemeClr val="accent2"/>
                </a:gs>
                <a:gs pos="100000">
                  <a:schemeClr val="accent1"/>
                </a:gs>
              </a:gsLst>
              <a:lin ang="2700000" scaled="0"/>
            </a:gradFill>
          </p:grpSpPr>
          <p:sp>
            <p:nvSpPr>
              <p:cNvPr id="54" name="Freeform 70">
                <a:extLst>
                  <a:ext uri="{FF2B5EF4-FFF2-40B4-BE49-F238E27FC236}">
                    <a16:creationId xmlns:a16="http://schemas.microsoft.com/office/drawing/2014/main" id="{5592FD69-EDCE-4E91-9FB9-5246455FA663}"/>
                  </a:ext>
                </a:extLst>
              </p:cNvPr>
              <p:cNvSpPr>
                <a:spLocks/>
              </p:cNvSpPr>
              <p:nvPr/>
            </p:nvSpPr>
            <p:spPr bwMode="auto">
              <a:xfrm>
                <a:off x="-476250" y="3622675"/>
                <a:ext cx="130175" cy="117475"/>
              </a:xfrm>
              <a:custGeom>
                <a:avLst/>
                <a:gdLst>
                  <a:gd name="T0" fmla="*/ 12 w 34"/>
                  <a:gd name="T1" fmla="*/ 30 h 30"/>
                  <a:gd name="T2" fmla="*/ 11 w 34"/>
                  <a:gd name="T3" fmla="*/ 29 h 30"/>
                  <a:gd name="T4" fmla="*/ 0 w 34"/>
                  <a:gd name="T5" fmla="*/ 18 h 30"/>
                  <a:gd name="T6" fmla="*/ 0 w 34"/>
                  <a:gd name="T7" fmla="*/ 16 h 30"/>
                  <a:gd name="T8" fmla="*/ 3 w 34"/>
                  <a:gd name="T9" fmla="*/ 16 h 30"/>
                  <a:gd name="T10" fmla="*/ 12 w 34"/>
                  <a:gd name="T11" fmla="*/ 25 h 30"/>
                  <a:gd name="T12" fmla="*/ 31 w 34"/>
                  <a:gd name="T13" fmla="*/ 1 h 30"/>
                  <a:gd name="T14" fmla="*/ 33 w 34"/>
                  <a:gd name="T15" fmla="*/ 1 h 30"/>
                  <a:gd name="T16" fmla="*/ 34 w 34"/>
                  <a:gd name="T17" fmla="*/ 4 h 30"/>
                  <a:gd name="T18" fmla="*/ 14 w 34"/>
                  <a:gd name="T19" fmla="*/ 29 h 30"/>
                  <a:gd name="T20" fmla="*/ 13 w 34"/>
                  <a:gd name="T21" fmla="*/ 30 h 30"/>
                  <a:gd name="T22" fmla="*/ 12 w 34"/>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0">
                    <a:moveTo>
                      <a:pt x="12" y="30"/>
                    </a:moveTo>
                    <a:cubicBezTo>
                      <a:pt x="12" y="30"/>
                      <a:pt x="11" y="29"/>
                      <a:pt x="11" y="29"/>
                    </a:cubicBezTo>
                    <a:cubicBezTo>
                      <a:pt x="0" y="18"/>
                      <a:pt x="0" y="18"/>
                      <a:pt x="0" y="18"/>
                    </a:cubicBezTo>
                    <a:cubicBezTo>
                      <a:pt x="0" y="18"/>
                      <a:pt x="0" y="16"/>
                      <a:pt x="0" y="16"/>
                    </a:cubicBezTo>
                    <a:cubicBezTo>
                      <a:pt x="1" y="15"/>
                      <a:pt x="2" y="15"/>
                      <a:pt x="3" y="16"/>
                    </a:cubicBezTo>
                    <a:cubicBezTo>
                      <a:pt x="12" y="25"/>
                      <a:pt x="12" y="25"/>
                      <a:pt x="12" y="25"/>
                    </a:cubicBezTo>
                    <a:cubicBezTo>
                      <a:pt x="31" y="1"/>
                      <a:pt x="31" y="1"/>
                      <a:pt x="31" y="1"/>
                    </a:cubicBezTo>
                    <a:cubicBezTo>
                      <a:pt x="31" y="0"/>
                      <a:pt x="33" y="0"/>
                      <a:pt x="33" y="1"/>
                    </a:cubicBezTo>
                    <a:cubicBezTo>
                      <a:pt x="34" y="2"/>
                      <a:pt x="34" y="3"/>
                      <a:pt x="34" y="4"/>
                    </a:cubicBezTo>
                    <a:cubicBezTo>
                      <a:pt x="14" y="29"/>
                      <a:pt x="14" y="29"/>
                      <a:pt x="14" y="29"/>
                    </a:cubicBezTo>
                    <a:cubicBezTo>
                      <a:pt x="14" y="29"/>
                      <a:pt x="13" y="30"/>
                      <a:pt x="13" y="30"/>
                    </a:cubicBezTo>
                    <a:cubicBezTo>
                      <a:pt x="12"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1">
                <a:extLst>
                  <a:ext uri="{FF2B5EF4-FFF2-40B4-BE49-F238E27FC236}">
                    <a16:creationId xmlns:a16="http://schemas.microsoft.com/office/drawing/2014/main" id="{3B06B197-5067-43EF-A8B0-735AFC171A0E}"/>
                  </a:ext>
                </a:extLst>
              </p:cNvPr>
              <p:cNvSpPr>
                <a:spLocks/>
              </p:cNvSpPr>
              <p:nvPr/>
            </p:nvSpPr>
            <p:spPr bwMode="auto">
              <a:xfrm>
                <a:off x="-596900" y="3748088"/>
                <a:ext cx="147638" cy="158750"/>
              </a:xfrm>
              <a:custGeom>
                <a:avLst/>
                <a:gdLst>
                  <a:gd name="T0" fmla="*/ 23 w 38"/>
                  <a:gd name="T1" fmla="*/ 41 h 41"/>
                  <a:gd name="T2" fmla="*/ 23 w 38"/>
                  <a:gd name="T3" fmla="*/ 41 h 41"/>
                  <a:gd name="T4" fmla="*/ 21 w 38"/>
                  <a:gd name="T5" fmla="*/ 40 h 41"/>
                  <a:gd name="T6" fmla="*/ 16 w 38"/>
                  <a:gd name="T7" fmla="*/ 27 h 41"/>
                  <a:gd name="T8" fmla="*/ 2 w 38"/>
                  <a:gd name="T9" fmla="*/ 29 h 41"/>
                  <a:gd name="T10" fmla="*/ 0 w 38"/>
                  <a:gd name="T11" fmla="*/ 28 h 41"/>
                  <a:gd name="T12" fmla="*/ 0 w 38"/>
                  <a:gd name="T13" fmla="*/ 26 h 41"/>
                  <a:gd name="T14" fmla="*/ 15 w 38"/>
                  <a:gd name="T15" fmla="*/ 0 h 41"/>
                  <a:gd name="T16" fmla="*/ 19 w 38"/>
                  <a:gd name="T17" fmla="*/ 2 h 41"/>
                  <a:gd name="T18" fmla="*/ 6 w 38"/>
                  <a:gd name="T19" fmla="*/ 24 h 41"/>
                  <a:gd name="T20" fmla="*/ 17 w 38"/>
                  <a:gd name="T21" fmla="*/ 22 h 41"/>
                  <a:gd name="T22" fmla="*/ 19 w 38"/>
                  <a:gd name="T23" fmla="*/ 24 h 41"/>
                  <a:gd name="T24" fmla="*/ 23 w 38"/>
                  <a:gd name="T25" fmla="*/ 34 h 41"/>
                  <a:gd name="T26" fmla="*/ 34 w 38"/>
                  <a:gd name="T27" fmla="*/ 16 h 41"/>
                  <a:gd name="T28" fmla="*/ 38 w 38"/>
                  <a:gd name="T29" fmla="*/ 18 h 41"/>
                  <a:gd name="T30" fmla="*/ 24 w 38"/>
                  <a:gd name="T31" fmla="*/ 40 h 41"/>
                  <a:gd name="T32" fmla="*/ 23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23" y="41"/>
                    </a:moveTo>
                    <a:cubicBezTo>
                      <a:pt x="23" y="41"/>
                      <a:pt x="23" y="41"/>
                      <a:pt x="23" y="41"/>
                    </a:cubicBezTo>
                    <a:cubicBezTo>
                      <a:pt x="22" y="41"/>
                      <a:pt x="21" y="40"/>
                      <a:pt x="21" y="40"/>
                    </a:cubicBezTo>
                    <a:cubicBezTo>
                      <a:pt x="16" y="27"/>
                      <a:pt x="16" y="27"/>
                      <a:pt x="16" y="27"/>
                    </a:cubicBezTo>
                    <a:cubicBezTo>
                      <a:pt x="2" y="29"/>
                      <a:pt x="2" y="29"/>
                      <a:pt x="2" y="29"/>
                    </a:cubicBezTo>
                    <a:cubicBezTo>
                      <a:pt x="2" y="29"/>
                      <a:pt x="1" y="29"/>
                      <a:pt x="0" y="28"/>
                    </a:cubicBezTo>
                    <a:cubicBezTo>
                      <a:pt x="0" y="27"/>
                      <a:pt x="0" y="27"/>
                      <a:pt x="0" y="26"/>
                    </a:cubicBezTo>
                    <a:cubicBezTo>
                      <a:pt x="15" y="0"/>
                      <a:pt x="15" y="0"/>
                      <a:pt x="15" y="0"/>
                    </a:cubicBezTo>
                    <a:cubicBezTo>
                      <a:pt x="19" y="2"/>
                      <a:pt x="19" y="2"/>
                      <a:pt x="19" y="2"/>
                    </a:cubicBezTo>
                    <a:cubicBezTo>
                      <a:pt x="6" y="24"/>
                      <a:pt x="6" y="24"/>
                      <a:pt x="6" y="24"/>
                    </a:cubicBezTo>
                    <a:cubicBezTo>
                      <a:pt x="17" y="22"/>
                      <a:pt x="17" y="22"/>
                      <a:pt x="17" y="22"/>
                    </a:cubicBezTo>
                    <a:cubicBezTo>
                      <a:pt x="18" y="22"/>
                      <a:pt x="19" y="23"/>
                      <a:pt x="19" y="24"/>
                    </a:cubicBezTo>
                    <a:cubicBezTo>
                      <a:pt x="23" y="34"/>
                      <a:pt x="23" y="34"/>
                      <a:pt x="23" y="34"/>
                    </a:cubicBezTo>
                    <a:cubicBezTo>
                      <a:pt x="34" y="16"/>
                      <a:pt x="34" y="16"/>
                      <a:pt x="34" y="16"/>
                    </a:cubicBezTo>
                    <a:cubicBezTo>
                      <a:pt x="38" y="18"/>
                      <a:pt x="38" y="18"/>
                      <a:pt x="38" y="18"/>
                    </a:cubicBezTo>
                    <a:cubicBezTo>
                      <a:pt x="24" y="40"/>
                      <a:pt x="24" y="40"/>
                      <a:pt x="24" y="40"/>
                    </a:cubicBezTo>
                    <a:cubicBezTo>
                      <a:pt x="24" y="41"/>
                      <a:pt x="23" y="41"/>
                      <a:pt x="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2">
                <a:extLst>
                  <a:ext uri="{FF2B5EF4-FFF2-40B4-BE49-F238E27FC236}">
                    <a16:creationId xmlns:a16="http://schemas.microsoft.com/office/drawing/2014/main" id="{53EC6116-80D1-4CDE-B718-A5812CD197EF}"/>
                  </a:ext>
                </a:extLst>
              </p:cNvPr>
              <p:cNvSpPr>
                <a:spLocks/>
              </p:cNvSpPr>
              <p:nvPr/>
            </p:nvSpPr>
            <p:spPr bwMode="auto">
              <a:xfrm>
                <a:off x="-373063" y="3748088"/>
                <a:ext cx="147638" cy="158750"/>
              </a:xfrm>
              <a:custGeom>
                <a:avLst/>
                <a:gdLst>
                  <a:gd name="T0" fmla="*/ 15 w 38"/>
                  <a:gd name="T1" fmla="*/ 41 h 41"/>
                  <a:gd name="T2" fmla="*/ 14 w 38"/>
                  <a:gd name="T3" fmla="*/ 40 h 41"/>
                  <a:gd name="T4" fmla="*/ 0 w 38"/>
                  <a:gd name="T5" fmla="*/ 18 h 41"/>
                  <a:gd name="T6" fmla="*/ 4 w 38"/>
                  <a:gd name="T7" fmla="*/ 16 h 41"/>
                  <a:gd name="T8" fmla="*/ 15 w 38"/>
                  <a:gd name="T9" fmla="*/ 34 h 41"/>
                  <a:gd name="T10" fmla="*/ 19 w 38"/>
                  <a:gd name="T11" fmla="*/ 24 h 41"/>
                  <a:gd name="T12" fmla="*/ 21 w 38"/>
                  <a:gd name="T13" fmla="*/ 22 h 41"/>
                  <a:gd name="T14" fmla="*/ 32 w 38"/>
                  <a:gd name="T15" fmla="*/ 24 h 41"/>
                  <a:gd name="T16" fmla="*/ 19 w 38"/>
                  <a:gd name="T17" fmla="*/ 2 h 41"/>
                  <a:gd name="T18" fmla="*/ 23 w 38"/>
                  <a:gd name="T19" fmla="*/ 0 h 41"/>
                  <a:gd name="T20" fmla="*/ 38 w 38"/>
                  <a:gd name="T21" fmla="*/ 26 h 41"/>
                  <a:gd name="T22" fmla="*/ 38 w 38"/>
                  <a:gd name="T23" fmla="*/ 28 h 41"/>
                  <a:gd name="T24" fmla="*/ 36 w 38"/>
                  <a:gd name="T25" fmla="*/ 29 h 41"/>
                  <a:gd name="T26" fmla="*/ 22 w 38"/>
                  <a:gd name="T27" fmla="*/ 27 h 41"/>
                  <a:gd name="T28" fmla="*/ 17 w 38"/>
                  <a:gd name="T29" fmla="*/ 40 h 41"/>
                  <a:gd name="T30" fmla="*/ 15 w 38"/>
                  <a:gd name="T31" fmla="*/ 41 h 41"/>
                  <a:gd name="T32" fmla="*/ 15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15" y="41"/>
                    </a:moveTo>
                    <a:cubicBezTo>
                      <a:pt x="15" y="41"/>
                      <a:pt x="14" y="41"/>
                      <a:pt x="14" y="40"/>
                    </a:cubicBezTo>
                    <a:cubicBezTo>
                      <a:pt x="0" y="18"/>
                      <a:pt x="0" y="18"/>
                      <a:pt x="0" y="18"/>
                    </a:cubicBezTo>
                    <a:cubicBezTo>
                      <a:pt x="4" y="16"/>
                      <a:pt x="4" y="16"/>
                      <a:pt x="4" y="16"/>
                    </a:cubicBezTo>
                    <a:cubicBezTo>
                      <a:pt x="15" y="34"/>
                      <a:pt x="15" y="34"/>
                      <a:pt x="15" y="34"/>
                    </a:cubicBezTo>
                    <a:cubicBezTo>
                      <a:pt x="19" y="24"/>
                      <a:pt x="19" y="24"/>
                      <a:pt x="19" y="24"/>
                    </a:cubicBezTo>
                    <a:cubicBezTo>
                      <a:pt x="19" y="23"/>
                      <a:pt x="20" y="22"/>
                      <a:pt x="21" y="22"/>
                    </a:cubicBezTo>
                    <a:cubicBezTo>
                      <a:pt x="32" y="24"/>
                      <a:pt x="32" y="24"/>
                      <a:pt x="32" y="24"/>
                    </a:cubicBezTo>
                    <a:cubicBezTo>
                      <a:pt x="19" y="2"/>
                      <a:pt x="19" y="2"/>
                      <a:pt x="19" y="2"/>
                    </a:cubicBezTo>
                    <a:cubicBezTo>
                      <a:pt x="23" y="0"/>
                      <a:pt x="23" y="0"/>
                      <a:pt x="23" y="0"/>
                    </a:cubicBezTo>
                    <a:cubicBezTo>
                      <a:pt x="38" y="26"/>
                      <a:pt x="38" y="26"/>
                      <a:pt x="38" y="26"/>
                    </a:cubicBezTo>
                    <a:cubicBezTo>
                      <a:pt x="38" y="27"/>
                      <a:pt x="38" y="27"/>
                      <a:pt x="38" y="28"/>
                    </a:cubicBezTo>
                    <a:cubicBezTo>
                      <a:pt x="37" y="29"/>
                      <a:pt x="36" y="29"/>
                      <a:pt x="36" y="29"/>
                    </a:cubicBezTo>
                    <a:cubicBezTo>
                      <a:pt x="22" y="27"/>
                      <a:pt x="22" y="27"/>
                      <a:pt x="22" y="27"/>
                    </a:cubicBezTo>
                    <a:cubicBezTo>
                      <a:pt x="17" y="40"/>
                      <a:pt x="17" y="40"/>
                      <a:pt x="17" y="40"/>
                    </a:cubicBezTo>
                    <a:cubicBezTo>
                      <a:pt x="17" y="40"/>
                      <a:pt x="16" y="41"/>
                      <a:pt x="15" y="41"/>
                    </a:cubicBezTo>
                    <a:cubicBezTo>
                      <a:pt x="15" y="41"/>
                      <a:pt x="15" y="41"/>
                      <a:pt x="1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3">
                <a:extLst>
                  <a:ext uri="{FF2B5EF4-FFF2-40B4-BE49-F238E27FC236}">
                    <a16:creationId xmlns:a16="http://schemas.microsoft.com/office/drawing/2014/main" id="{A50504C4-B554-4FDF-ADA1-230FAC9E0645}"/>
                  </a:ext>
                </a:extLst>
              </p:cNvPr>
              <p:cNvSpPr>
                <a:spLocks noEditPoints="1"/>
              </p:cNvSpPr>
              <p:nvPr/>
            </p:nvSpPr>
            <p:spPr bwMode="auto">
              <a:xfrm>
                <a:off x="-558800" y="3533775"/>
                <a:ext cx="295275" cy="295275"/>
              </a:xfrm>
              <a:custGeom>
                <a:avLst/>
                <a:gdLst>
                  <a:gd name="T0" fmla="*/ 38 w 76"/>
                  <a:gd name="T1" fmla="*/ 76 h 76"/>
                  <a:gd name="T2" fmla="*/ 0 w 76"/>
                  <a:gd name="T3" fmla="*/ 38 h 76"/>
                  <a:gd name="T4" fmla="*/ 38 w 76"/>
                  <a:gd name="T5" fmla="*/ 0 h 76"/>
                  <a:gd name="T6" fmla="*/ 76 w 76"/>
                  <a:gd name="T7" fmla="*/ 38 h 76"/>
                  <a:gd name="T8" fmla="*/ 38 w 76"/>
                  <a:gd name="T9" fmla="*/ 76 h 76"/>
                  <a:gd name="T10" fmla="*/ 38 w 76"/>
                  <a:gd name="T11" fmla="*/ 4 h 76"/>
                  <a:gd name="T12" fmla="*/ 4 w 76"/>
                  <a:gd name="T13" fmla="*/ 38 h 76"/>
                  <a:gd name="T14" fmla="*/ 38 w 76"/>
                  <a:gd name="T15" fmla="*/ 72 h 76"/>
                  <a:gd name="T16" fmla="*/ 72 w 76"/>
                  <a:gd name="T17" fmla="*/ 38 h 76"/>
                  <a:gd name="T18" fmla="*/ 38 w 76"/>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76"/>
                    </a:moveTo>
                    <a:cubicBezTo>
                      <a:pt x="17" y="76"/>
                      <a:pt x="0" y="59"/>
                      <a:pt x="0" y="38"/>
                    </a:cubicBezTo>
                    <a:cubicBezTo>
                      <a:pt x="0" y="17"/>
                      <a:pt x="17" y="0"/>
                      <a:pt x="38" y="0"/>
                    </a:cubicBezTo>
                    <a:cubicBezTo>
                      <a:pt x="59" y="0"/>
                      <a:pt x="76" y="17"/>
                      <a:pt x="76" y="38"/>
                    </a:cubicBezTo>
                    <a:cubicBezTo>
                      <a:pt x="76" y="59"/>
                      <a:pt x="59" y="76"/>
                      <a:pt x="38" y="76"/>
                    </a:cubicBezTo>
                    <a:close/>
                    <a:moveTo>
                      <a:pt x="38" y="4"/>
                    </a:moveTo>
                    <a:cubicBezTo>
                      <a:pt x="19" y="4"/>
                      <a:pt x="4" y="19"/>
                      <a:pt x="4" y="38"/>
                    </a:cubicBezTo>
                    <a:cubicBezTo>
                      <a:pt x="4" y="57"/>
                      <a:pt x="19" y="72"/>
                      <a:pt x="38" y="72"/>
                    </a:cubicBezTo>
                    <a:cubicBezTo>
                      <a:pt x="57" y="72"/>
                      <a:pt x="72" y="57"/>
                      <a:pt x="72" y="38"/>
                    </a:cubicBezTo>
                    <a:cubicBezTo>
                      <a:pt x="72" y="19"/>
                      <a:pt x="57"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5EB7F577-12B2-4223-AC47-AD792AFF8582}"/>
              </a:ext>
            </a:extLst>
          </p:cNvPr>
          <p:cNvGrpSpPr/>
          <p:nvPr/>
        </p:nvGrpSpPr>
        <p:grpSpPr>
          <a:xfrm>
            <a:off x="733158" y="4332257"/>
            <a:ext cx="2089784" cy="215444"/>
            <a:chOff x="694056" y="4001583"/>
            <a:chExt cx="2089784" cy="215444"/>
          </a:xfrm>
        </p:grpSpPr>
        <p:sp>
          <p:nvSpPr>
            <p:cNvPr id="59" name="TextBox 58">
              <a:extLst>
                <a:ext uri="{FF2B5EF4-FFF2-40B4-BE49-F238E27FC236}">
                  <a16:creationId xmlns:a16="http://schemas.microsoft.com/office/drawing/2014/main" id="{74CB8CE9-92FB-4393-A491-063C03FDA541}"/>
                </a:ext>
              </a:extLst>
            </p:cNvPr>
            <p:cNvSpPr txBox="1"/>
            <p:nvPr/>
          </p:nvSpPr>
          <p:spPr>
            <a:xfrm>
              <a:off x="1022550" y="4001583"/>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Trending</a:t>
              </a:r>
            </a:p>
          </p:txBody>
        </p:sp>
        <p:grpSp>
          <p:nvGrpSpPr>
            <p:cNvPr id="60" name="Group 59">
              <a:extLst>
                <a:ext uri="{FF2B5EF4-FFF2-40B4-BE49-F238E27FC236}">
                  <a16:creationId xmlns:a16="http://schemas.microsoft.com/office/drawing/2014/main" id="{28A8F369-E907-460B-9E85-96B0F2BB41FE}"/>
                </a:ext>
              </a:extLst>
            </p:cNvPr>
            <p:cNvGrpSpPr>
              <a:grpSpLocks noChangeAspect="1"/>
            </p:cNvGrpSpPr>
            <p:nvPr/>
          </p:nvGrpSpPr>
          <p:grpSpPr>
            <a:xfrm>
              <a:off x="694056" y="4012105"/>
              <a:ext cx="161311" cy="194400"/>
              <a:chOff x="-395288" y="3805238"/>
              <a:chExt cx="309563" cy="373062"/>
            </a:xfrm>
            <a:gradFill>
              <a:gsLst>
                <a:gs pos="0">
                  <a:schemeClr val="accent2"/>
                </a:gs>
                <a:gs pos="100000">
                  <a:schemeClr val="accent1"/>
                </a:gs>
              </a:gsLst>
              <a:lin ang="2700000" scaled="0"/>
            </a:gradFill>
          </p:grpSpPr>
          <p:sp>
            <p:nvSpPr>
              <p:cNvPr id="61" name="Freeform 77">
                <a:extLst>
                  <a:ext uri="{FF2B5EF4-FFF2-40B4-BE49-F238E27FC236}">
                    <a16:creationId xmlns:a16="http://schemas.microsoft.com/office/drawing/2014/main" id="{94708C9E-4756-4CB6-A448-F918801A7AF6}"/>
                  </a:ext>
                </a:extLst>
              </p:cNvPr>
              <p:cNvSpPr>
                <a:spLocks noEditPoints="1"/>
              </p:cNvSpPr>
              <p:nvPr/>
            </p:nvSpPr>
            <p:spPr bwMode="auto">
              <a:xfrm>
                <a:off x="-395288" y="3805238"/>
                <a:ext cx="309563" cy="373062"/>
              </a:xfrm>
              <a:custGeom>
                <a:avLst/>
                <a:gdLst>
                  <a:gd name="T0" fmla="*/ 40 w 80"/>
                  <a:gd name="T1" fmla="*/ 96 h 96"/>
                  <a:gd name="T2" fmla="*/ 0 w 80"/>
                  <a:gd name="T3" fmla="*/ 58 h 96"/>
                  <a:gd name="T4" fmla="*/ 0 w 80"/>
                  <a:gd name="T5" fmla="*/ 56 h 96"/>
                  <a:gd name="T6" fmla="*/ 14 w 80"/>
                  <a:gd name="T7" fmla="*/ 25 h 96"/>
                  <a:gd name="T8" fmla="*/ 16 w 80"/>
                  <a:gd name="T9" fmla="*/ 25 h 96"/>
                  <a:gd name="T10" fmla="*/ 18 w 80"/>
                  <a:gd name="T11" fmla="*/ 26 h 96"/>
                  <a:gd name="T12" fmla="*/ 23 w 80"/>
                  <a:gd name="T13" fmla="*/ 37 h 96"/>
                  <a:gd name="T14" fmla="*/ 26 w 80"/>
                  <a:gd name="T15" fmla="*/ 22 h 96"/>
                  <a:gd name="T16" fmla="*/ 26 w 80"/>
                  <a:gd name="T17" fmla="*/ 20 h 96"/>
                  <a:gd name="T18" fmla="*/ 21 w 80"/>
                  <a:gd name="T19" fmla="*/ 4 h 96"/>
                  <a:gd name="T20" fmla="*/ 21 w 80"/>
                  <a:gd name="T21" fmla="*/ 1 h 96"/>
                  <a:gd name="T22" fmla="*/ 23 w 80"/>
                  <a:gd name="T23" fmla="*/ 1 h 96"/>
                  <a:gd name="T24" fmla="*/ 55 w 80"/>
                  <a:gd name="T25" fmla="*/ 19 h 96"/>
                  <a:gd name="T26" fmla="*/ 66 w 80"/>
                  <a:gd name="T27" fmla="*/ 49 h 96"/>
                  <a:gd name="T28" fmla="*/ 75 w 80"/>
                  <a:gd name="T29" fmla="*/ 44 h 96"/>
                  <a:gd name="T30" fmla="*/ 77 w 80"/>
                  <a:gd name="T31" fmla="*/ 43 h 96"/>
                  <a:gd name="T32" fmla="*/ 78 w 80"/>
                  <a:gd name="T33" fmla="*/ 45 h 96"/>
                  <a:gd name="T34" fmla="*/ 80 w 80"/>
                  <a:gd name="T35" fmla="*/ 56 h 96"/>
                  <a:gd name="T36" fmla="*/ 40 w 80"/>
                  <a:gd name="T37" fmla="*/ 96 h 96"/>
                  <a:gd name="T38" fmla="*/ 15 w 80"/>
                  <a:gd name="T39" fmla="*/ 30 h 96"/>
                  <a:gd name="T40" fmla="*/ 4 w 80"/>
                  <a:gd name="T41" fmla="*/ 56 h 96"/>
                  <a:gd name="T42" fmla="*/ 4 w 80"/>
                  <a:gd name="T43" fmla="*/ 58 h 96"/>
                  <a:gd name="T44" fmla="*/ 40 w 80"/>
                  <a:gd name="T45" fmla="*/ 92 h 96"/>
                  <a:gd name="T46" fmla="*/ 76 w 80"/>
                  <a:gd name="T47" fmla="*/ 56 h 96"/>
                  <a:gd name="T48" fmla="*/ 75 w 80"/>
                  <a:gd name="T49" fmla="*/ 49 h 96"/>
                  <a:gd name="T50" fmla="*/ 65 w 80"/>
                  <a:gd name="T51" fmla="*/ 54 h 96"/>
                  <a:gd name="T52" fmla="*/ 63 w 80"/>
                  <a:gd name="T53" fmla="*/ 54 h 96"/>
                  <a:gd name="T54" fmla="*/ 62 w 80"/>
                  <a:gd name="T55" fmla="*/ 52 h 96"/>
                  <a:gd name="T56" fmla="*/ 62 w 80"/>
                  <a:gd name="T57" fmla="*/ 51 h 96"/>
                  <a:gd name="T58" fmla="*/ 52 w 80"/>
                  <a:gd name="T59" fmla="*/ 22 h 96"/>
                  <a:gd name="T60" fmla="*/ 26 w 80"/>
                  <a:gd name="T61" fmla="*/ 5 h 96"/>
                  <a:gd name="T62" fmla="*/ 30 w 80"/>
                  <a:gd name="T63" fmla="*/ 20 h 96"/>
                  <a:gd name="T64" fmla="*/ 30 w 80"/>
                  <a:gd name="T65" fmla="*/ 22 h 96"/>
                  <a:gd name="T66" fmla="*/ 25 w 80"/>
                  <a:gd name="T67" fmla="*/ 42 h 96"/>
                  <a:gd name="T68" fmla="*/ 23 w 80"/>
                  <a:gd name="T69" fmla="*/ 43 h 96"/>
                  <a:gd name="T70" fmla="*/ 22 w 80"/>
                  <a:gd name="T71" fmla="*/ 42 h 96"/>
                  <a:gd name="T72" fmla="*/ 15 w 80"/>
                  <a:gd name="T73"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6">
                    <a:moveTo>
                      <a:pt x="40" y="96"/>
                    </a:moveTo>
                    <a:cubicBezTo>
                      <a:pt x="19" y="96"/>
                      <a:pt x="1" y="79"/>
                      <a:pt x="0" y="58"/>
                    </a:cubicBezTo>
                    <a:cubicBezTo>
                      <a:pt x="0" y="57"/>
                      <a:pt x="0" y="57"/>
                      <a:pt x="0" y="56"/>
                    </a:cubicBezTo>
                    <a:cubicBezTo>
                      <a:pt x="0" y="44"/>
                      <a:pt x="5" y="33"/>
                      <a:pt x="14" y="25"/>
                    </a:cubicBezTo>
                    <a:cubicBezTo>
                      <a:pt x="15" y="25"/>
                      <a:pt x="16" y="25"/>
                      <a:pt x="16" y="25"/>
                    </a:cubicBezTo>
                    <a:cubicBezTo>
                      <a:pt x="17" y="25"/>
                      <a:pt x="17" y="26"/>
                      <a:pt x="18" y="26"/>
                    </a:cubicBezTo>
                    <a:cubicBezTo>
                      <a:pt x="19" y="30"/>
                      <a:pt x="20" y="34"/>
                      <a:pt x="23" y="37"/>
                    </a:cubicBezTo>
                    <a:cubicBezTo>
                      <a:pt x="25" y="32"/>
                      <a:pt x="26" y="27"/>
                      <a:pt x="26" y="22"/>
                    </a:cubicBezTo>
                    <a:cubicBezTo>
                      <a:pt x="26" y="21"/>
                      <a:pt x="26" y="21"/>
                      <a:pt x="26" y="20"/>
                    </a:cubicBezTo>
                    <a:cubicBezTo>
                      <a:pt x="26" y="14"/>
                      <a:pt x="24" y="9"/>
                      <a:pt x="21" y="4"/>
                    </a:cubicBezTo>
                    <a:cubicBezTo>
                      <a:pt x="21" y="3"/>
                      <a:pt x="21" y="2"/>
                      <a:pt x="21" y="1"/>
                    </a:cubicBezTo>
                    <a:cubicBezTo>
                      <a:pt x="22" y="1"/>
                      <a:pt x="22" y="0"/>
                      <a:pt x="23" y="1"/>
                    </a:cubicBezTo>
                    <a:cubicBezTo>
                      <a:pt x="36" y="3"/>
                      <a:pt x="47" y="9"/>
                      <a:pt x="55" y="19"/>
                    </a:cubicBezTo>
                    <a:cubicBezTo>
                      <a:pt x="62" y="28"/>
                      <a:pt x="66" y="38"/>
                      <a:pt x="66" y="49"/>
                    </a:cubicBezTo>
                    <a:cubicBezTo>
                      <a:pt x="69" y="48"/>
                      <a:pt x="72" y="46"/>
                      <a:pt x="75" y="44"/>
                    </a:cubicBezTo>
                    <a:cubicBezTo>
                      <a:pt x="76" y="43"/>
                      <a:pt x="76" y="43"/>
                      <a:pt x="77" y="43"/>
                    </a:cubicBezTo>
                    <a:cubicBezTo>
                      <a:pt x="78" y="43"/>
                      <a:pt x="78" y="44"/>
                      <a:pt x="78" y="45"/>
                    </a:cubicBezTo>
                    <a:cubicBezTo>
                      <a:pt x="79" y="48"/>
                      <a:pt x="80" y="52"/>
                      <a:pt x="80" y="56"/>
                    </a:cubicBezTo>
                    <a:cubicBezTo>
                      <a:pt x="80" y="78"/>
                      <a:pt x="62" y="96"/>
                      <a:pt x="40" y="96"/>
                    </a:cubicBezTo>
                    <a:close/>
                    <a:moveTo>
                      <a:pt x="15" y="30"/>
                    </a:moveTo>
                    <a:cubicBezTo>
                      <a:pt x="8" y="37"/>
                      <a:pt x="4" y="46"/>
                      <a:pt x="4" y="56"/>
                    </a:cubicBezTo>
                    <a:cubicBezTo>
                      <a:pt x="4" y="57"/>
                      <a:pt x="4" y="57"/>
                      <a:pt x="4" y="58"/>
                    </a:cubicBezTo>
                    <a:cubicBezTo>
                      <a:pt x="5" y="77"/>
                      <a:pt x="21" y="92"/>
                      <a:pt x="40" y="92"/>
                    </a:cubicBezTo>
                    <a:cubicBezTo>
                      <a:pt x="60" y="92"/>
                      <a:pt x="76" y="76"/>
                      <a:pt x="76" y="56"/>
                    </a:cubicBezTo>
                    <a:cubicBezTo>
                      <a:pt x="76" y="53"/>
                      <a:pt x="76" y="51"/>
                      <a:pt x="75" y="49"/>
                    </a:cubicBezTo>
                    <a:cubicBezTo>
                      <a:pt x="72" y="51"/>
                      <a:pt x="68" y="53"/>
                      <a:pt x="65" y="54"/>
                    </a:cubicBezTo>
                    <a:cubicBezTo>
                      <a:pt x="64" y="54"/>
                      <a:pt x="63" y="54"/>
                      <a:pt x="63" y="54"/>
                    </a:cubicBezTo>
                    <a:cubicBezTo>
                      <a:pt x="62" y="53"/>
                      <a:pt x="62" y="53"/>
                      <a:pt x="62" y="52"/>
                    </a:cubicBezTo>
                    <a:cubicBezTo>
                      <a:pt x="62" y="52"/>
                      <a:pt x="62" y="51"/>
                      <a:pt x="62" y="51"/>
                    </a:cubicBezTo>
                    <a:cubicBezTo>
                      <a:pt x="62" y="40"/>
                      <a:pt x="58" y="30"/>
                      <a:pt x="52" y="22"/>
                    </a:cubicBezTo>
                    <a:cubicBezTo>
                      <a:pt x="45" y="14"/>
                      <a:pt x="36" y="8"/>
                      <a:pt x="26" y="5"/>
                    </a:cubicBezTo>
                    <a:cubicBezTo>
                      <a:pt x="28" y="10"/>
                      <a:pt x="30" y="15"/>
                      <a:pt x="30" y="20"/>
                    </a:cubicBezTo>
                    <a:cubicBezTo>
                      <a:pt x="30" y="21"/>
                      <a:pt x="30" y="21"/>
                      <a:pt x="30" y="22"/>
                    </a:cubicBezTo>
                    <a:cubicBezTo>
                      <a:pt x="30" y="29"/>
                      <a:pt x="28" y="36"/>
                      <a:pt x="25" y="42"/>
                    </a:cubicBezTo>
                    <a:cubicBezTo>
                      <a:pt x="25" y="42"/>
                      <a:pt x="24" y="43"/>
                      <a:pt x="23" y="43"/>
                    </a:cubicBezTo>
                    <a:cubicBezTo>
                      <a:pt x="23" y="43"/>
                      <a:pt x="22" y="42"/>
                      <a:pt x="22" y="42"/>
                    </a:cubicBezTo>
                    <a:cubicBezTo>
                      <a:pt x="19" y="39"/>
                      <a:pt x="16" y="35"/>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8">
                <a:extLst>
                  <a:ext uri="{FF2B5EF4-FFF2-40B4-BE49-F238E27FC236}">
                    <a16:creationId xmlns:a16="http://schemas.microsoft.com/office/drawing/2014/main" id="{698A1F2C-7CAF-4EBF-A95E-BAB982FF78B2}"/>
                  </a:ext>
                </a:extLst>
              </p:cNvPr>
              <p:cNvSpPr>
                <a:spLocks noEditPoints="1"/>
              </p:cNvSpPr>
              <p:nvPr/>
            </p:nvSpPr>
            <p:spPr bwMode="auto">
              <a:xfrm>
                <a:off x="-311150" y="3987800"/>
                <a:ext cx="141288" cy="190500"/>
              </a:xfrm>
              <a:custGeom>
                <a:avLst/>
                <a:gdLst>
                  <a:gd name="T0" fmla="*/ 18 w 36"/>
                  <a:gd name="T1" fmla="*/ 49 h 49"/>
                  <a:gd name="T2" fmla="*/ 0 w 36"/>
                  <a:gd name="T3" fmla="*/ 31 h 49"/>
                  <a:gd name="T4" fmla="*/ 24 w 36"/>
                  <a:gd name="T5" fmla="*/ 0 h 49"/>
                  <a:gd name="T6" fmla="*/ 26 w 36"/>
                  <a:gd name="T7" fmla="*/ 1 h 49"/>
                  <a:gd name="T8" fmla="*/ 26 w 36"/>
                  <a:gd name="T9" fmla="*/ 3 h 49"/>
                  <a:gd name="T10" fmla="*/ 21 w 36"/>
                  <a:gd name="T11" fmla="*/ 19 h 49"/>
                  <a:gd name="T12" fmla="*/ 23 w 36"/>
                  <a:gd name="T13" fmla="*/ 16 h 49"/>
                  <a:gd name="T14" fmla="*/ 24 w 36"/>
                  <a:gd name="T15" fmla="*/ 14 h 49"/>
                  <a:gd name="T16" fmla="*/ 25 w 36"/>
                  <a:gd name="T17" fmla="*/ 14 h 49"/>
                  <a:gd name="T18" fmla="*/ 36 w 36"/>
                  <a:gd name="T19" fmla="*/ 31 h 49"/>
                  <a:gd name="T20" fmla="*/ 18 w 36"/>
                  <a:gd name="T21" fmla="*/ 49 h 49"/>
                  <a:gd name="T22" fmla="*/ 18 w 36"/>
                  <a:gd name="T23" fmla="*/ 6 h 49"/>
                  <a:gd name="T24" fmla="*/ 4 w 36"/>
                  <a:gd name="T25" fmla="*/ 31 h 49"/>
                  <a:gd name="T26" fmla="*/ 18 w 36"/>
                  <a:gd name="T27" fmla="*/ 45 h 49"/>
                  <a:gd name="T28" fmla="*/ 32 w 36"/>
                  <a:gd name="T29" fmla="*/ 31 h 49"/>
                  <a:gd name="T30" fmla="*/ 26 w 36"/>
                  <a:gd name="T31" fmla="*/ 19 h 49"/>
                  <a:gd name="T32" fmla="*/ 22 w 36"/>
                  <a:gd name="T33" fmla="*/ 24 h 49"/>
                  <a:gd name="T34" fmla="*/ 20 w 36"/>
                  <a:gd name="T35" fmla="*/ 24 h 49"/>
                  <a:gd name="T36" fmla="*/ 19 w 36"/>
                  <a:gd name="T37" fmla="*/ 23 h 49"/>
                  <a:gd name="T38" fmla="*/ 18 w 36"/>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49">
                    <a:moveTo>
                      <a:pt x="18" y="49"/>
                    </a:moveTo>
                    <a:cubicBezTo>
                      <a:pt x="8" y="49"/>
                      <a:pt x="0" y="41"/>
                      <a:pt x="0" y="31"/>
                    </a:cubicBezTo>
                    <a:cubicBezTo>
                      <a:pt x="0" y="16"/>
                      <a:pt x="10" y="3"/>
                      <a:pt x="24" y="0"/>
                    </a:cubicBezTo>
                    <a:cubicBezTo>
                      <a:pt x="25" y="0"/>
                      <a:pt x="26" y="0"/>
                      <a:pt x="26" y="1"/>
                    </a:cubicBezTo>
                    <a:cubicBezTo>
                      <a:pt x="27" y="2"/>
                      <a:pt x="27" y="3"/>
                      <a:pt x="26" y="3"/>
                    </a:cubicBezTo>
                    <a:cubicBezTo>
                      <a:pt x="20" y="7"/>
                      <a:pt x="20" y="15"/>
                      <a:pt x="21" y="19"/>
                    </a:cubicBezTo>
                    <a:cubicBezTo>
                      <a:pt x="22" y="18"/>
                      <a:pt x="23" y="17"/>
                      <a:pt x="23" y="16"/>
                    </a:cubicBezTo>
                    <a:cubicBezTo>
                      <a:pt x="23" y="15"/>
                      <a:pt x="23" y="15"/>
                      <a:pt x="24" y="14"/>
                    </a:cubicBezTo>
                    <a:cubicBezTo>
                      <a:pt x="24" y="14"/>
                      <a:pt x="25" y="14"/>
                      <a:pt x="25" y="14"/>
                    </a:cubicBezTo>
                    <a:cubicBezTo>
                      <a:pt x="32" y="17"/>
                      <a:pt x="36" y="23"/>
                      <a:pt x="36" y="31"/>
                    </a:cubicBezTo>
                    <a:cubicBezTo>
                      <a:pt x="36" y="41"/>
                      <a:pt x="28" y="49"/>
                      <a:pt x="18" y="49"/>
                    </a:cubicBezTo>
                    <a:close/>
                    <a:moveTo>
                      <a:pt x="18" y="6"/>
                    </a:moveTo>
                    <a:cubicBezTo>
                      <a:pt x="10" y="11"/>
                      <a:pt x="4" y="20"/>
                      <a:pt x="4" y="31"/>
                    </a:cubicBezTo>
                    <a:cubicBezTo>
                      <a:pt x="4" y="39"/>
                      <a:pt x="10" y="45"/>
                      <a:pt x="18" y="45"/>
                    </a:cubicBezTo>
                    <a:cubicBezTo>
                      <a:pt x="26" y="45"/>
                      <a:pt x="32" y="39"/>
                      <a:pt x="32" y="31"/>
                    </a:cubicBezTo>
                    <a:cubicBezTo>
                      <a:pt x="32" y="27"/>
                      <a:pt x="31" y="22"/>
                      <a:pt x="26" y="19"/>
                    </a:cubicBezTo>
                    <a:cubicBezTo>
                      <a:pt x="25" y="21"/>
                      <a:pt x="23" y="23"/>
                      <a:pt x="22" y="24"/>
                    </a:cubicBezTo>
                    <a:cubicBezTo>
                      <a:pt x="21" y="24"/>
                      <a:pt x="21" y="24"/>
                      <a:pt x="20" y="24"/>
                    </a:cubicBezTo>
                    <a:cubicBezTo>
                      <a:pt x="20" y="24"/>
                      <a:pt x="19" y="24"/>
                      <a:pt x="19" y="23"/>
                    </a:cubicBezTo>
                    <a:cubicBezTo>
                      <a:pt x="16" y="19"/>
                      <a:pt x="16" y="12"/>
                      <a:pt x="1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3" name="Group 62">
            <a:extLst>
              <a:ext uri="{FF2B5EF4-FFF2-40B4-BE49-F238E27FC236}">
                <a16:creationId xmlns:a16="http://schemas.microsoft.com/office/drawing/2014/main" id="{1E43B121-299C-436A-AD5E-CE3851750E2C}"/>
              </a:ext>
            </a:extLst>
          </p:cNvPr>
          <p:cNvGrpSpPr/>
          <p:nvPr/>
        </p:nvGrpSpPr>
        <p:grpSpPr>
          <a:xfrm>
            <a:off x="716613" y="4834749"/>
            <a:ext cx="2106329" cy="215444"/>
            <a:chOff x="677511" y="4485188"/>
            <a:chExt cx="2106329" cy="215444"/>
          </a:xfrm>
        </p:grpSpPr>
        <p:sp>
          <p:nvSpPr>
            <p:cNvPr id="64" name="TextBox 63">
              <a:extLst>
                <a:ext uri="{FF2B5EF4-FFF2-40B4-BE49-F238E27FC236}">
                  <a16:creationId xmlns:a16="http://schemas.microsoft.com/office/drawing/2014/main" id="{8FAC6D44-1006-4D07-9DD9-030B754EDFCD}"/>
                </a:ext>
              </a:extLst>
            </p:cNvPr>
            <p:cNvSpPr txBox="1"/>
            <p:nvPr/>
          </p:nvSpPr>
          <p:spPr>
            <a:xfrm>
              <a:off x="1022550" y="4485188"/>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Help</a:t>
              </a:r>
            </a:p>
          </p:txBody>
        </p:sp>
        <p:grpSp>
          <p:nvGrpSpPr>
            <p:cNvPr id="65" name="Group 64">
              <a:extLst>
                <a:ext uri="{FF2B5EF4-FFF2-40B4-BE49-F238E27FC236}">
                  <a16:creationId xmlns:a16="http://schemas.microsoft.com/office/drawing/2014/main" id="{0D983F85-5927-4C76-9F4F-D985E0DE5601}"/>
                </a:ext>
              </a:extLst>
            </p:cNvPr>
            <p:cNvGrpSpPr>
              <a:grpSpLocks noChangeAspect="1"/>
            </p:cNvGrpSpPr>
            <p:nvPr/>
          </p:nvGrpSpPr>
          <p:grpSpPr>
            <a:xfrm>
              <a:off x="677511" y="4495710"/>
              <a:ext cx="194400" cy="194400"/>
              <a:chOff x="-774700" y="4160838"/>
              <a:chExt cx="357187" cy="357187"/>
            </a:xfrm>
            <a:gradFill>
              <a:gsLst>
                <a:gs pos="0">
                  <a:schemeClr val="accent2"/>
                </a:gs>
                <a:gs pos="100000">
                  <a:schemeClr val="accent1"/>
                </a:gs>
              </a:gsLst>
              <a:lin ang="2700000" scaled="0"/>
            </a:gradFill>
          </p:grpSpPr>
          <p:sp>
            <p:nvSpPr>
              <p:cNvPr id="66" name="Freeform 82">
                <a:extLst>
                  <a:ext uri="{FF2B5EF4-FFF2-40B4-BE49-F238E27FC236}">
                    <a16:creationId xmlns:a16="http://schemas.microsoft.com/office/drawing/2014/main" id="{A3A772FF-D495-49BE-955B-256B381FC04D}"/>
                  </a:ext>
                </a:extLst>
              </p:cNvPr>
              <p:cNvSpPr>
                <a:spLocks noEditPoints="1"/>
              </p:cNvSpPr>
              <p:nvPr/>
            </p:nvSpPr>
            <p:spPr bwMode="auto">
              <a:xfrm>
                <a:off x="-774700" y="4160838"/>
                <a:ext cx="357187" cy="357187"/>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4 h 92"/>
                  <a:gd name="T12" fmla="*/ 4 w 92"/>
                  <a:gd name="T13" fmla="*/ 46 h 92"/>
                  <a:gd name="T14" fmla="*/ 46 w 92"/>
                  <a:gd name="T15" fmla="*/ 88 h 92"/>
                  <a:gd name="T16" fmla="*/ 88 w 92"/>
                  <a:gd name="T17" fmla="*/ 46 h 92"/>
                  <a:gd name="T18" fmla="*/ 46 w 92"/>
                  <a:gd name="T19"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4"/>
                    </a:moveTo>
                    <a:cubicBezTo>
                      <a:pt x="23" y="4"/>
                      <a:pt x="4" y="23"/>
                      <a:pt x="4" y="46"/>
                    </a:cubicBezTo>
                    <a:cubicBezTo>
                      <a:pt x="4" y="69"/>
                      <a:pt x="23" y="88"/>
                      <a:pt x="46" y="88"/>
                    </a:cubicBezTo>
                    <a:cubicBezTo>
                      <a:pt x="69" y="88"/>
                      <a:pt x="88" y="69"/>
                      <a:pt x="88" y="46"/>
                    </a:cubicBezTo>
                    <a:cubicBezTo>
                      <a:pt x="88" y="23"/>
                      <a:pt x="69"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3">
                <a:extLst>
                  <a:ext uri="{FF2B5EF4-FFF2-40B4-BE49-F238E27FC236}">
                    <a16:creationId xmlns:a16="http://schemas.microsoft.com/office/drawing/2014/main" id="{FAB01211-1990-4E69-B3EB-C160710423D8}"/>
                  </a:ext>
                </a:extLst>
              </p:cNvPr>
              <p:cNvSpPr>
                <a:spLocks/>
              </p:cNvSpPr>
              <p:nvPr/>
            </p:nvSpPr>
            <p:spPr bwMode="auto">
              <a:xfrm>
                <a:off x="-650875" y="4246563"/>
                <a:ext cx="109537" cy="155575"/>
              </a:xfrm>
              <a:custGeom>
                <a:avLst/>
                <a:gdLst>
                  <a:gd name="T0" fmla="*/ 14 w 28"/>
                  <a:gd name="T1" fmla="*/ 40 h 40"/>
                  <a:gd name="T2" fmla="*/ 12 w 28"/>
                  <a:gd name="T3" fmla="*/ 38 h 40"/>
                  <a:gd name="T4" fmla="*/ 12 w 28"/>
                  <a:gd name="T5" fmla="*/ 26 h 40"/>
                  <a:gd name="T6" fmla="*/ 14 w 28"/>
                  <a:gd name="T7" fmla="*/ 24 h 40"/>
                  <a:gd name="T8" fmla="*/ 24 w 28"/>
                  <a:gd name="T9" fmla="*/ 14 h 40"/>
                  <a:gd name="T10" fmla="*/ 14 w 28"/>
                  <a:gd name="T11" fmla="*/ 4 h 40"/>
                  <a:gd name="T12" fmla="*/ 4 w 28"/>
                  <a:gd name="T13" fmla="*/ 14 h 40"/>
                  <a:gd name="T14" fmla="*/ 2 w 28"/>
                  <a:gd name="T15" fmla="*/ 16 h 40"/>
                  <a:gd name="T16" fmla="*/ 0 w 28"/>
                  <a:gd name="T17" fmla="*/ 14 h 40"/>
                  <a:gd name="T18" fmla="*/ 14 w 28"/>
                  <a:gd name="T19" fmla="*/ 0 h 40"/>
                  <a:gd name="T20" fmla="*/ 28 w 28"/>
                  <a:gd name="T21" fmla="*/ 14 h 40"/>
                  <a:gd name="T22" fmla="*/ 16 w 28"/>
                  <a:gd name="T23" fmla="*/ 28 h 40"/>
                  <a:gd name="T24" fmla="*/ 16 w 28"/>
                  <a:gd name="T25" fmla="*/ 38 h 40"/>
                  <a:gd name="T26" fmla="*/ 14 w 28"/>
                  <a:gd name="T2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0">
                    <a:moveTo>
                      <a:pt x="14" y="40"/>
                    </a:moveTo>
                    <a:cubicBezTo>
                      <a:pt x="13" y="40"/>
                      <a:pt x="12" y="39"/>
                      <a:pt x="12" y="38"/>
                    </a:cubicBezTo>
                    <a:cubicBezTo>
                      <a:pt x="12" y="26"/>
                      <a:pt x="12" y="26"/>
                      <a:pt x="12" y="26"/>
                    </a:cubicBezTo>
                    <a:cubicBezTo>
                      <a:pt x="12" y="25"/>
                      <a:pt x="13" y="24"/>
                      <a:pt x="14" y="24"/>
                    </a:cubicBezTo>
                    <a:cubicBezTo>
                      <a:pt x="20" y="24"/>
                      <a:pt x="24" y="20"/>
                      <a:pt x="24" y="14"/>
                    </a:cubicBezTo>
                    <a:cubicBezTo>
                      <a:pt x="24" y="8"/>
                      <a:pt x="20" y="4"/>
                      <a:pt x="14" y="4"/>
                    </a:cubicBezTo>
                    <a:cubicBezTo>
                      <a:pt x="8" y="4"/>
                      <a:pt x="4" y="8"/>
                      <a:pt x="4" y="14"/>
                    </a:cubicBezTo>
                    <a:cubicBezTo>
                      <a:pt x="4" y="15"/>
                      <a:pt x="3" y="16"/>
                      <a:pt x="2" y="16"/>
                    </a:cubicBezTo>
                    <a:cubicBezTo>
                      <a:pt x="1" y="16"/>
                      <a:pt x="0" y="15"/>
                      <a:pt x="0" y="14"/>
                    </a:cubicBezTo>
                    <a:cubicBezTo>
                      <a:pt x="0" y="6"/>
                      <a:pt x="6" y="0"/>
                      <a:pt x="14" y="0"/>
                    </a:cubicBezTo>
                    <a:cubicBezTo>
                      <a:pt x="22" y="0"/>
                      <a:pt x="28" y="6"/>
                      <a:pt x="28" y="14"/>
                    </a:cubicBezTo>
                    <a:cubicBezTo>
                      <a:pt x="28" y="21"/>
                      <a:pt x="23" y="27"/>
                      <a:pt x="16" y="28"/>
                    </a:cubicBezTo>
                    <a:cubicBezTo>
                      <a:pt x="16" y="38"/>
                      <a:pt x="16" y="38"/>
                      <a:pt x="16" y="38"/>
                    </a:cubicBezTo>
                    <a:cubicBezTo>
                      <a:pt x="16" y="39"/>
                      <a:pt x="15" y="40"/>
                      <a:pt x="1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84">
                <a:extLst>
                  <a:ext uri="{FF2B5EF4-FFF2-40B4-BE49-F238E27FC236}">
                    <a16:creationId xmlns:a16="http://schemas.microsoft.com/office/drawing/2014/main" id="{792F4A40-64DA-405F-8BE8-DA23294F0189}"/>
                  </a:ext>
                </a:extLst>
              </p:cNvPr>
              <p:cNvSpPr>
                <a:spLocks noChangeArrowheads="1"/>
              </p:cNvSpPr>
              <p:nvPr/>
            </p:nvSpPr>
            <p:spPr bwMode="auto">
              <a:xfrm>
                <a:off x="-611188" y="4416425"/>
                <a:ext cx="30162"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9" name="Group 68">
            <a:extLst>
              <a:ext uri="{FF2B5EF4-FFF2-40B4-BE49-F238E27FC236}">
                <a16:creationId xmlns:a16="http://schemas.microsoft.com/office/drawing/2014/main" id="{C76103F1-84DB-4BC4-A08A-179ECE48E7B4}"/>
              </a:ext>
            </a:extLst>
          </p:cNvPr>
          <p:cNvGrpSpPr/>
          <p:nvPr/>
        </p:nvGrpSpPr>
        <p:grpSpPr>
          <a:xfrm>
            <a:off x="729187" y="5337238"/>
            <a:ext cx="2093755" cy="215444"/>
            <a:chOff x="690085" y="4968796"/>
            <a:chExt cx="2093755" cy="215444"/>
          </a:xfrm>
        </p:grpSpPr>
        <p:sp>
          <p:nvSpPr>
            <p:cNvPr id="70" name="TextBox 69">
              <a:extLst>
                <a:ext uri="{FF2B5EF4-FFF2-40B4-BE49-F238E27FC236}">
                  <a16:creationId xmlns:a16="http://schemas.microsoft.com/office/drawing/2014/main" id="{9BA22268-E04D-4C6D-84AF-1663A15143F0}"/>
                </a:ext>
              </a:extLst>
            </p:cNvPr>
            <p:cNvSpPr txBox="1"/>
            <p:nvPr/>
          </p:nvSpPr>
          <p:spPr>
            <a:xfrm>
              <a:off x="1022550" y="4968796"/>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End Note</a:t>
              </a:r>
            </a:p>
          </p:txBody>
        </p:sp>
        <p:grpSp>
          <p:nvGrpSpPr>
            <p:cNvPr id="71" name="Group 70">
              <a:extLst>
                <a:ext uri="{FF2B5EF4-FFF2-40B4-BE49-F238E27FC236}">
                  <a16:creationId xmlns:a16="http://schemas.microsoft.com/office/drawing/2014/main" id="{184F1FC5-49C1-4A7C-B420-C933245158F4}"/>
                </a:ext>
              </a:extLst>
            </p:cNvPr>
            <p:cNvGrpSpPr>
              <a:grpSpLocks noChangeAspect="1"/>
            </p:cNvGrpSpPr>
            <p:nvPr/>
          </p:nvGrpSpPr>
          <p:grpSpPr>
            <a:xfrm>
              <a:off x="690085" y="4969598"/>
              <a:ext cx="169252" cy="213840"/>
              <a:chOff x="-536575" y="4772025"/>
              <a:chExt cx="295274" cy="373063"/>
            </a:xfrm>
            <a:gradFill>
              <a:gsLst>
                <a:gs pos="0">
                  <a:schemeClr val="accent2"/>
                </a:gs>
                <a:gs pos="100000">
                  <a:schemeClr val="accent1"/>
                </a:gs>
              </a:gsLst>
              <a:lin ang="2700000" scaled="0"/>
            </a:gradFill>
          </p:grpSpPr>
          <p:sp>
            <p:nvSpPr>
              <p:cNvPr id="72" name="Freeform 88">
                <a:extLst>
                  <a:ext uri="{FF2B5EF4-FFF2-40B4-BE49-F238E27FC236}">
                    <a16:creationId xmlns:a16="http://schemas.microsoft.com/office/drawing/2014/main" id="{7942EAA2-6989-4AD9-9067-D3DE77B4A184}"/>
                  </a:ext>
                </a:extLst>
              </p:cNvPr>
              <p:cNvSpPr>
                <a:spLocks noEditPoints="1"/>
              </p:cNvSpPr>
              <p:nvPr/>
            </p:nvSpPr>
            <p:spPr bwMode="auto">
              <a:xfrm>
                <a:off x="-506413" y="4787900"/>
                <a:ext cx="265112" cy="247650"/>
              </a:xfrm>
              <a:custGeom>
                <a:avLst/>
                <a:gdLst>
                  <a:gd name="T0" fmla="*/ 66 w 68"/>
                  <a:gd name="T1" fmla="*/ 64 h 64"/>
                  <a:gd name="T2" fmla="*/ 14 w 68"/>
                  <a:gd name="T3" fmla="*/ 64 h 64"/>
                  <a:gd name="T4" fmla="*/ 12 w 68"/>
                  <a:gd name="T5" fmla="*/ 62 h 64"/>
                  <a:gd name="T6" fmla="*/ 19 w 68"/>
                  <a:gd name="T7" fmla="*/ 52 h 64"/>
                  <a:gd name="T8" fmla="*/ 2 w 68"/>
                  <a:gd name="T9" fmla="*/ 52 h 64"/>
                  <a:gd name="T10" fmla="*/ 0 w 68"/>
                  <a:gd name="T11" fmla="*/ 50 h 64"/>
                  <a:gd name="T12" fmla="*/ 0 w 68"/>
                  <a:gd name="T13" fmla="*/ 2 h 64"/>
                  <a:gd name="T14" fmla="*/ 2 w 68"/>
                  <a:gd name="T15" fmla="*/ 0 h 64"/>
                  <a:gd name="T16" fmla="*/ 30 w 68"/>
                  <a:gd name="T17" fmla="*/ 0 h 64"/>
                  <a:gd name="T18" fmla="*/ 32 w 68"/>
                  <a:gd name="T19" fmla="*/ 2 h 64"/>
                  <a:gd name="T20" fmla="*/ 32 w 68"/>
                  <a:gd name="T21" fmla="*/ 12 h 64"/>
                  <a:gd name="T22" fmla="*/ 66 w 68"/>
                  <a:gd name="T23" fmla="*/ 12 h 64"/>
                  <a:gd name="T24" fmla="*/ 68 w 68"/>
                  <a:gd name="T25" fmla="*/ 14 h 64"/>
                  <a:gd name="T26" fmla="*/ 68 w 68"/>
                  <a:gd name="T27" fmla="*/ 62 h 64"/>
                  <a:gd name="T28" fmla="*/ 66 w 68"/>
                  <a:gd name="T29" fmla="*/ 64 h 64"/>
                  <a:gd name="T30" fmla="*/ 16 w 68"/>
                  <a:gd name="T31" fmla="*/ 60 h 64"/>
                  <a:gd name="T32" fmla="*/ 64 w 68"/>
                  <a:gd name="T33" fmla="*/ 60 h 64"/>
                  <a:gd name="T34" fmla="*/ 64 w 68"/>
                  <a:gd name="T35" fmla="*/ 16 h 64"/>
                  <a:gd name="T36" fmla="*/ 30 w 68"/>
                  <a:gd name="T37" fmla="*/ 16 h 64"/>
                  <a:gd name="T38" fmla="*/ 28 w 68"/>
                  <a:gd name="T39" fmla="*/ 14 h 64"/>
                  <a:gd name="T40" fmla="*/ 28 w 68"/>
                  <a:gd name="T41" fmla="*/ 4 h 64"/>
                  <a:gd name="T42" fmla="*/ 4 w 68"/>
                  <a:gd name="T43" fmla="*/ 4 h 64"/>
                  <a:gd name="T44" fmla="*/ 4 w 68"/>
                  <a:gd name="T45" fmla="*/ 48 h 64"/>
                  <a:gd name="T46" fmla="*/ 30 w 68"/>
                  <a:gd name="T47" fmla="*/ 48 h 64"/>
                  <a:gd name="T48" fmla="*/ 32 w 68"/>
                  <a:gd name="T49" fmla="*/ 50 h 64"/>
                  <a:gd name="T50" fmla="*/ 30 w 68"/>
                  <a:gd name="T51" fmla="*/ 52 h 64"/>
                  <a:gd name="T52" fmla="*/ 16 w 68"/>
                  <a:gd name="T5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64">
                    <a:moveTo>
                      <a:pt x="66" y="64"/>
                    </a:moveTo>
                    <a:cubicBezTo>
                      <a:pt x="14" y="64"/>
                      <a:pt x="14" y="64"/>
                      <a:pt x="14" y="64"/>
                    </a:cubicBezTo>
                    <a:cubicBezTo>
                      <a:pt x="13" y="64"/>
                      <a:pt x="12" y="63"/>
                      <a:pt x="12" y="62"/>
                    </a:cubicBezTo>
                    <a:cubicBezTo>
                      <a:pt x="12" y="57"/>
                      <a:pt x="15" y="54"/>
                      <a:pt x="19" y="52"/>
                    </a:cubicBezTo>
                    <a:cubicBezTo>
                      <a:pt x="2" y="52"/>
                      <a:pt x="2" y="52"/>
                      <a:pt x="2" y="52"/>
                    </a:cubicBezTo>
                    <a:cubicBezTo>
                      <a:pt x="1" y="52"/>
                      <a:pt x="0" y="51"/>
                      <a:pt x="0" y="50"/>
                    </a:cubicBezTo>
                    <a:cubicBezTo>
                      <a:pt x="0" y="2"/>
                      <a:pt x="0" y="2"/>
                      <a:pt x="0" y="2"/>
                    </a:cubicBezTo>
                    <a:cubicBezTo>
                      <a:pt x="0" y="1"/>
                      <a:pt x="1" y="0"/>
                      <a:pt x="2" y="0"/>
                    </a:cubicBezTo>
                    <a:cubicBezTo>
                      <a:pt x="30" y="0"/>
                      <a:pt x="30" y="0"/>
                      <a:pt x="30" y="0"/>
                    </a:cubicBezTo>
                    <a:cubicBezTo>
                      <a:pt x="31" y="0"/>
                      <a:pt x="32" y="1"/>
                      <a:pt x="32" y="2"/>
                    </a:cubicBezTo>
                    <a:cubicBezTo>
                      <a:pt x="32" y="12"/>
                      <a:pt x="32" y="12"/>
                      <a:pt x="32" y="12"/>
                    </a:cubicBezTo>
                    <a:cubicBezTo>
                      <a:pt x="66" y="12"/>
                      <a:pt x="66" y="12"/>
                      <a:pt x="66" y="12"/>
                    </a:cubicBezTo>
                    <a:cubicBezTo>
                      <a:pt x="67" y="12"/>
                      <a:pt x="68" y="13"/>
                      <a:pt x="68" y="14"/>
                    </a:cubicBezTo>
                    <a:cubicBezTo>
                      <a:pt x="68" y="62"/>
                      <a:pt x="68" y="62"/>
                      <a:pt x="68" y="62"/>
                    </a:cubicBezTo>
                    <a:cubicBezTo>
                      <a:pt x="68" y="63"/>
                      <a:pt x="67" y="64"/>
                      <a:pt x="66" y="64"/>
                    </a:cubicBezTo>
                    <a:close/>
                    <a:moveTo>
                      <a:pt x="16" y="60"/>
                    </a:moveTo>
                    <a:cubicBezTo>
                      <a:pt x="64" y="60"/>
                      <a:pt x="64" y="60"/>
                      <a:pt x="64" y="60"/>
                    </a:cubicBezTo>
                    <a:cubicBezTo>
                      <a:pt x="64" y="16"/>
                      <a:pt x="64" y="16"/>
                      <a:pt x="64" y="16"/>
                    </a:cubicBezTo>
                    <a:cubicBezTo>
                      <a:pt x="30" y="16"/>
                      <a:pt x="30" y="16"/>
                      <a:pt x="30" y="16"/>
                    </a:cubicBezTo>
                    <a:cubicBezTo>
                      <a:pt x="29" y="16"/>
                      <a:pt x="28" y="15"/>
                      <a:pt x="28" y="14"/>
                    </a:cubicBezTo>
                    <a:cubicBezTo>
                      <a:pt x="28" y="4"/>
                      <a:pt x="28" y="4"/>
                      <a:pt x="28" y="4"/>
                    </a:cubicBezTo>
                    <a:cubicBezTo>
                      <a:pt x="4" y="4"/>
                      <a:pt x="4" y="4"/>
                      <a:pt x="4" y="4"/>
                    </a:cubicBezTo>
                    <a:cubicBezTo>
                      <a:pt x="4" y="48"/>
                      <a:pt x="4" y="48"/>
                      <a:pt x="4" y="48"/>
                    </a:cubicBezTo>
                    <a:cubicBezTo>
                      <a:pt x="30" y="48"/>
                      <a:pt x="30" y="48"/>
                      <a:pt x="30" y="48"/>
                    </a:cubicBezTo>
                    <a:cubicBezTo>
                      <a:pt x="31" y="48"/>
                      <a:pt x="32" y="49"/>
                      <a:pt x="32" y="50"/>
                    </a:cubicBezTo>
                    <a:cubicBezTo>
                      <a:pt x="32" y="51"/>
                      <a:pt x="31" y="52"/>
                      <a:pt x="30" y="52"/>
                    </a:cubicBezTo>
                    <a:cubicBezTo>
                      <a:pt x="27" y="53"/>
                      <a:pt x="18" y="55"/>
                      <a:pt x="1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9">
                <a:extLst>
                  <a:ext uri="{FF2B5EF4-FFF2-40B4-BE49-F238E27FC236}">
                    <a16:creationId xmlns:a16="http://schemas.microsoft.com/office/drawing/2014/main" id="{E8BD8F4D-C9C4-4027-81CB-81CC0386AC52}"/>
                  </a:ext>
                </a:extLst>
              </p:cNvPr>
              <p:cNvSpPr>
                <a:spLocks/>
              </p:cNvSpPr>
              <p:nvPr/>
            </p:nvSpPr>
            <p:spPr bwMode="auto">
              <a:xfrm>
                <a:off x="-396875" y="4833938"/>
                <a:ext cx="15875" cy="155575"/>
              </a:xfrm>
              <a:custGeom>
                <a:avLst/>
                <a:gdLst>
                  <a:gd name="T0" fmla="*/ 2 w 4"/>
                  <a:gd name="T1" fmla="*/ 40 h 40"/>
                  <a:gd name="T2" fmla="*/ 0 w 4"/>
                  <a:gd name="T3" fmla="*/ 38 h 40"/>
                  <a:gd name="T4" fmla="*/ 0 w 4"/>
                  <a:gd name="T5" fmla="*/ 2 h 40"/>
                  <a:gd name="T6" fmla="*/ 2 w 4"/>
                  <a:gd name="T7" fmla="*/ 0 h 40"/>
                  <a:gd name="T8" fmla="*/ 4 w 4"/>
                  <a:gd name="T9" fmla="*/ 2 h 40"/>
                  <a:gd name="T10" fmla="*/ 4 w 4"/>
                  <a:gd name="T11" fmla="*/ 38 h 40"/>
                  <a:gd name="T12" fmla="*/ 2 w 4"/>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40"/>
                    </a:moveTo>
                    <a:cubicBezTo>
                      <a:pt x="1" y="40"/>
                      <a:pt x="0" y="39"/>
                      <a:pt x="0" y="38"/>
                    </a:cubicBezTo>
                    <a:cubicBezTo>
                      <a:pt x="0" y="2"/>
                      <a:pt x="0" y="2"/>
                      <a:pt x="0" y="2"/>
                    </a:cubicBezTo>
                    <a:cubicBezTo>
                      <a:pt x="0" y="1"/>
                      <a:pt x="1" y="0"/>
                      <a:pt x="2" y="0"/>
                    </a:cubicBezTo>
                    <a:cubicBezTo>
                      <a:pt x="3" y="0"/>
                      <a:pt x="4" y="1"/>
                      <a:pt x="4" y="2"/>
                    </a:cubicBezTo>
                    <a:cubicBezTo>
                      <a:pt x="4" y="38"/>
                      <a:pt x="4" y="38"/>
                      <a:pt x="4" y="38"/>
                    </a:cubicBezTo>
                    <a:cubicBezTo>
                      <a:pt x="4" y="39"/>
                      <a:pt x="3"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90">
                <a:extLst>
                  <a:ext uri="{FF2B5EF4-FFF2-40B4-BE49-F238E27FC236}">
                    <a16:creationId xmlns:a16="http://schemas.microsoft.com/office/drawing/2014/main" id="{159328DE-2E41-4786-A8D9-A381D9CB4872}"/>
                  </a:ext>
                </a:extLst>
              </p:cNvPr>
              <p:cNvSpPr>
                <a:spLocks/>
              </p:cNvSpPr>
              <p:nvPr/>
            </p:nvSpPr>
            <p:spPr bwMode="auto">
              <a:xfrm>
                <a:off x="-536575" y="4772025"/>
                <a:ext cx="14287" cy="373063"/>
              </a:xfrm>
              <a:custGeom>
                <a:avLst/>
                <a:gdLst>
                  <a:gd name="T0" fmla="*/ 2 w 4"/>
                  <a:gd name="T1" fmla="*/ 96 h 96"/>
                  <a:gd name="T2" fmla="*/ 0 w 4"/>
                  <a:gd name="T3" fmla="*/ 94 h 96"/>
                  <a:gd name="T4" fmla="*/ 0 w 4"/>
                  <a:gd name="T5" fmla="*/ 2 h 96"/>
                  <a:gd name="T6" fmla="*/ 2 w 4"/>
                  <a:gd name="T7" fmla="*/ 0 h 96"/>
                  <a:gd name="T8" fmla="*/ 4 w 4"/>
                  <a:gd name="T9" fmla="*/ 2 h 96"/>
                  <a:gd name="T10" fmla="*/ 4 w 4"/>
                  <a:gd name="T11" fmla="*/ 94 h 96"/>
                  <a:gd name="T12" fmla="*/ 2 w 4"/>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4" h="96">
                    <a:moveTo>
                      <a:pt x="2" y="96"/>
                    </a:moveTo>
                    <a:cubicBezTo>
                      <a:pt x="1" y="96"/>
                      <a:pt x="0" y="95"/>
                      <a:pt x="0" y="94"/>
                    </a:cubicBezTo>
                    <a:cubicBezTo>
                      <a:pt x="0" y="2"/>
                      <a:pt x="0" y="2"/>
                      <a:pt x="0" y="2"/>
                    </a:cubicBezTo>
                    <a:cubicBezTo>
                      <a:pt x="0" y="1"/>
                      <a:pt x="1" y="0"/>
                      <a:pt x="2" y="0"/>
                    </a:cubicBezTo>
                    <a:cubicBezTo>
                      <a:pt x="3" y="0"/>
                      <a:pt x="4" y="1"/>
                      <a:pt x="4" y="2"/>
                    </a:cubicBezTo>
                    <a:cubicBezTo>
                      <a:pt x="4" y="94"/>
                      <a:pt x="4" y="94"/>
                      <a:pt x="4" y="94"/>
                    </a:cubicBezTo>
                    <a:cubicBezTo>
                      <a:pt x="4" y="95"/>
                      <a:pt x="3" y="96"/>
                      <a:pt x="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91">
                <a:extLst>
                  <a:ext uri="{FF2B5EF4-FFF2-40B4-BE49-F238E27FC236}">
                    <a16:creationId xmlns:a16="http://schemas.microsoft.com/office/drawing/2014/main" id="{4C5B68EC-C55D-4832-A38D-D2E513215763}"/>
                  </a:ext>
                </a:extLst>
              </p:cNvPr>
              <p:cNvSpPr>
                <a:spLocks noChangeArrowheads="1"/>
              </p:cNvSpPr>
              <p:nvPr/>
            </p:nvSpPr>
            <p:spPr bwMode="auto">
              <a:xfrm>
                <a:off x="-458788" y="4981575"/>
                <a:ext cx="14287"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04" name="Group 203">
            <a:extLst>
              <a:ext uri="{FF2B5EF4-FFF2-40B4-BE49-F238E27FC236}">
                <a16:creationId xmlns:a16="http://schemas.microsoft.com/office/drawing/2014/main" id="{A5E35282-1AC9-4A80-AEFB-9DAAFA80C3A2}"/>
              </a:ext>
            </a:extLst>
          </p:cNvPr>
          <p:cNvGrpSpPr/>
          <p:nvPr/>
        </p:nvGrpSpPr>
        <p:grpSpPr>
          <a:xfrm>
            <a:off x="3378796" y="3712322"/>
            <a:ext cx="2314659" cy="2350665"/>
            <a:chOff x="3381292" y="3712322"/>
            <a:chExt cx="2314659" cy="2350665"/>
          </a:xfrm>
        </p:grpSpPr>
        <p:grpSp>
          <p:nvGrpSpPr>
            <p:cNvPr id="181" name="Group 180">
              <a:extLst>
                <a:ext uri="{FF2B5EF4-FFF2-40B4-BE49-F238E27FC236}">
                  <a16:creationId xmlns:a16="http://schemas.microsoft.com/office/drawing/2014/main" id="{9ACF6BF4-923C-40F9-9760-E6051A0CBAA8}"/>
                </a:ext>
              </a:extLst>
            </p:cNvPr>
            <p:cNvGrpSpPr/>
            <p:nvPr/>
          </p:nvGrpSpPr>
          <p:grpSpPr>
            <a:xfrm>
              <a:off x="3381292" y="3712322"/>
              <a:ext cx="2291595" cy="405741"/>
              <a:chOff x="3381292" y="3712322"/>
              <a:chExt cx="2291595" cy="405741"/>
            </a:xfrm>
          </p:grpSpPr>
          <p:sp>
            <p:nvSpPr>
              <p:cNvPr id="95" name="Rectangle: Rounded Corners 94">
                <a:extLst>
                  <a:ext uri="{FF2B5EF4-FFF2-40B4-BE49-F238E27FC236}">
                    <a16:creationId xmlns:a16="http://schemas.microsoft.com/office/drawing/2014/main" id="{784F3C41-EAE7-402A-828B-F4E5D167C726}"/>
                  </a:ext>
                </a:extLst>
              </p:cNvPr>
              <p:cNvSpPr/>
              <p:nvPr/>
            </p:nvSpPr>
            <p:spPr>
              <a:xfrm>
                <a:off x="3381292" y="3712322"/>
                <a:ext cx="406800" cy="405741"/>
              </a:xfrm>
              <a:prstGeom prst="roundRect">
                <a:avLst>
                  <a:gd name="adj" fmla="val 50000"/>
                </a:avLst>
              </a:prstGeom>
              <a:solidFill>
                <a:schemeClr val="bg1">
                  <a:alpha val="7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8" name="Group 177">
                <a:extLst>
                  <a:ext uri="{FF2B5EF4-FFF2-40B4-BE49-F238E27FC236}">
                    <a16:creationId xmlns:a16="http://schemas.microsoft.com/office/drawing/2014/main" id="{02FED385-63C3-4CD4-9829-96C4FA0D6A43}"/>
                  </a:ext>
                </a:extLst>
              </p:cNvPr>
              <p:cNvGrpSpPr/>
              <p:nvPr/>
            </p:nvGrpSpPr>
            <p:grpSpPr>
              <a:xfrm>
                <a:off x="3500118" y="3830618"/>
                <a:ext cx="169148" cy="169147"/>
                <a:chOff x="4200525" y="4519611"/>
                <a:chExt cx="373063" cy="373062"/>
              </a:xfrm>
              <a:gradFill>
                <a:gsLst>
                  <a:gs pos="0">
                    <a:schemeClr val="accent2"/>
                  </a:gs>
                  <a:gs pos="100000">
                    <a:schemeClr val="accent1"/>
                  </a:gs>
                </a:gsLst>
                <a:lin ang="2700000" scaled="0"/>
              </a:gradFill>
            </p:grpSpPr>
            <p:sp>
              <p:nvSpPr>
                <p:cNvPr id="105" name="Freeform 5">
                  <a:extLst>
                    <a:ext uri="{FF2B5EF4-FFF2-40B4-BE49-F238E27FC236}">
                      <a16:creationId xmlns:a16="http://schemas.microsoft.com/office/drawing/2014/main" id="{EC9EDCF1-9AD8-4D3C-81D3-6A55324D8767}"/>
                    </a:ext>
                  </a:extLst>
                </p:cNvPr>
                <p:cNvSpPr>
                  <a:spLocks noEditPoints="1"/>
                </p:cNvSpPr>
                <p:nvPr/>
              </p:nvSpPr>
              <p:spPr bwMode="auto">
                <a:xfrm>
                  <a:off x="4200525" y="4519611"/>
                  <a:ext cx="373063" cy="373062"/>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4 h 96"/>
                    <a:gd name="T12" fmla="*/ 4 w 96"/>
                    <a:gd name="T13" fmla="*/ 48 h 96"/>
                    <a:gd name="T14" fmla="*/ 48 w 96"/>
                    <a:gd name="T15" fmla="*/ 92 h 96"/>
                    <a:gd name="T16" fmla="*/ 92 w 96"/>
                    <a:gd name="T17" fmla="*/ 48 h 96"/>
                    <a:gd name="T18" fmla="*/ 48 w 96"/>
                    <a:gd name="T19" fmla="*/ 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4"/>
                        <a:pt x="0" y="48"/>
                      </a:cubicBezTo>
                      <a:cubicBezTo>
                        <a:pt x="0" y="22"/>
                        <a:pt x="22" y="0"/>
                        <a:pt x="48" y="0"/>
                      </a:cubicBezTo>
                      <a:cubicBezTo>
                        <a:pt x="74" y="0"/>
                        <a:pt x="96" y="22"/>
                        <a:pt x="96" y="48"/>
                      </a:cubicBezTo>
                      <a:cubicBezTo>
                        <a:pt x="96" y="74"/>
                        <a:pt x="74" y="96"/>
                        <a:pt x="48" y="96"/>
                      </a:cubicBezTo>
                      <a:close/>
                      <a:moveTo>
                        <a:pt x="48" y="4"/>
                      </a:moveTo>
                      <a:cubicBezTo>
                        <a:pt x="24" y="4"/>
                        <a:pt x="4" y="24"/>
                        <a:pt x="4" y="48"/>
                      </a:cubicBezTo>
                      <a:cubicBezTo>
                        <a:pt x="4" y="72"/>
                        <a:pt x="24" y="92"/>
                        <a:pt x="48" y="92"/>
                      </a:cubicBezTo>
                      <a:cubicBezTo>
                        <a:pt x="72" y="92"/>
                        <a:pt x="92" y="72"/>
                        <a:pt x="92" y="48"/>
                      </a:cubicBezTo>
                      <a:cubicBezTo>
                        <a:pt x="92" y="24"/>
                        <a:pt x="72"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6">
                  <a:extLst>
                    <a:ext uri="{FF2B5EF4-FFF2-40B4-BE49-F238E27FC236}">
                      <a16:creationId xmlns:a16="http://schemas.microsoft.com/office/drawing/2014/main" id="{54FB5407-D048-4886-ACA4-7C64ECF4DC4D}"/>
                    </a:ext>
                  </a:extLst>
                </p:cNvPr>
                <p:cNvSpPr>
                  <a:spLocks/>
                </p:cNvSpPr>
                <p:nvPr/>
              </p:nvSpPr>
              <p:spPr bwMode="auto">
                <a:xfrm>
                  <a:off x="4371975" y="4613275"/>
                  <a:ext cx="107950" cy="185737"/>
                </a:xfrm>
                <a:custGeom>
                  <a:avLst/>
                  <a:gdLst>
                    <a:gd name="T0" fmla="*/ 26 w 28"/>
                    <a:gd name="T1" fmla="*/ 48 h 48"/>
                    <a:gd name="T2" fmla="*/ 25 w 28"/>
                    <a:gd name="T3" fmla="*/ 47 h 48"/>
                    <a:gd name="T4" fmla="*/ 1 w 28"/>
                    <a:gd name="T5" fmla="*/ 25 h 48"/>
                    <a:gd name="T6" fmla="*/ 0 w 28"/>
                    <a:gd name="T7" fmla="*/ 24 h 48"/>
                    <a:gd name="T8" fmla="*/ 0 w 28"/>
                    <a:gd name="T9" fmla="*/ 2 h 48"/>
                    <a:gd name="T10" fmla="*/ 2 w 28"/>
                    <a:gd name="T11" fmla="*/ 0 h 48"/>
                    <a:gd name="T12" fmla="*/ 4 w 28"/>
                    <a:gd name="T13" fmla="*/ 2 h 48"/>
                    <a:gd name="T14" fmla="*/ 4 w 28"/>
                    <a:gd name="T15" fmla="*/ 23 h 48"/>
                    <a:gd name="T16" fmla="*/ 27 w 28"/>
                    <a:gd name="T17" fmla="*/ 45 h 48"/>
                    <a:gd name="T18" fmla="*/ 27 w 28"/>
                    <a:gd name="T19" fmla="*/ 47 h 48"/>
                    <a:gd name="T20" fmla="*/ 26 w 28"/>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8">
                      <a:moveTo>
                        <a:pt x="26" y="48"/>
                      </a:moveTo>
                      <a:cubicBezTo>
                        <a:pt x="26" y="48"/>
                        <a:pt x="25" y="48"/>
                        <a:pt x="25" y="47"/>
                      </a:cubicBezTo>
                      <a:cubicBezTo>
                        <a:pt x="1" y="25"/>
                        <a:pt x="1" y="25"/>
                        <a:pt x="1" y="25"/>
                      </a:cubicBezTo>
                      <a:cubicBezTo>
                        <a:pt x="0" y="25"/>
                        <a:pt x="0" y="25"/>
                        <a:pt x="0" y="24"/>
                      </a:cubicBezTo>
                      <a:cubicBezTo>
                        <a:pt x="0" y="2"/>
                        <a:pt x="0" y="2"/>
                        <a:pt x="0" y="2"/>
                      </a:cubicBezTo>
                      <a:cubicBezTo>
                        <a:pt x="0" y="1"/>
                        <a:pt x="1" y="0"/>
                        <a:pt x="2" y="0"/>
                      </a:cubicBezTo>
                      <a:cubicBezTo>
                        <a:pt x="3" y="0"/>
                        <a:pt x="4" y="1"/>
                        <a:pt x="4" y="2"/>
                      </a:cubicBezTo>
                      <a:cubicBezTo>
                        <a:pt x="4" y="23"/>
                        <a:pt x="4" y="23"/>
                        <a:pt x="4" y="23"/>
                      </a:cubicBezTo>
                      <a:cubicBezTo>
                        <a:pt x="27" y="45"/>
                        <a:pt x="27" y="45"/>
                        <a:pt x="27" y="45"/>
                      </a:cubicBezTo>
                      <a:cubicBezTo>
                        <a:pt x="28" y="45"/>
                        <a:pt x="28" y="47"/>
                        <a:pt x="27" y="47"/>
                      </a:cubicBezTo>
                      <a:cubicBezTo>
                        <a:pt x="27" y="48"/>
                        <a:pt x="27" y="48"/>
                        <a:pt x="2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TextBox 179">
                <a:extLst>
                  <a:ext uri="{FF2B5EF4-FFF2-40B4-BE49-F238E27FC236}">
                    <a16:creationId xmlns:a16="http://schemas.microsoft.com/office/drawing/2014/main" id="{0FF1A959-C6B3-4C82-AA65-103C9DC592D7}"/>
                  </a:ext>
                </a:extLst>
              </p:cNvPr>
              <p:cNvSpPr txBox="1"/>
              <p:nvPr/>
            </p:nvSpPr>
            <p:spPr>
              <a:xfrm>
                <a:off x="3911597" y="3776693"/>
                <a:ext cx="1761290" cy="276999"/>
              </a:xfrm>
              <a:prstGeom prst="rect">
                <a:avLst/>
              </a:prstGeom>
              <a:noFill/>
              <a:ln w="6350">
                <a:noFill/>
                <a:prstDash val="dash"/>
              </a:ln>
            </p:spPr>
            <p:txBody>
              <a:bodyPr wrap="square" lIns="0" tIns="0" rIns="0" bIns="0" rtlCol="0" anchor="ctr">
                <a:spAutoFit/>
              </a:bodyPr>
              <a:lstStyle/>
              <a:p>
                <a:r>
                  <a:rPr lang="en-US" b="1" dirty="0">
                    <a:solidFill>
                      <a:schemeClr val="bg1"/>
                    </a:solidFill>
                    <a:latin typeface="DM Sans" pitchFamily="2" charset="0"/>
                  </a:rPr>
                  <a:t>Pandas</a:t>
                </a:r>
              </a:p>
            </p:txBody>
          </p:sp>
        </p:grpSp>
        <p:grpSp>
          <p:nvGrpSpPr>
            <p:cNvPr id="203" name="Group 202">
              <a:extLst>
                <a:ext uri="{FF2B5EF4-FFF2-40B4-BE49-F238E27FC236}">
                  <a16:creationId xmlns:a16="http://schemas.microsoft.com/office/drawing/2014/main" id="{28D5DAE3-778D-4D1F-BACA-88932B6CDEBC}"/>
                </a:ext>
              </a:extLst>
            </p:cNvPr>
            <p:cNvGrpSpPr/>
            <p:nvPr/>
          </p:nvGrpSpPr>
          <p:grpSpPr>
            <a:xfrm>
              <a:off x="3394166" y="4261760"/>
              <a:ext cx="2301785" cy="1801227"/>
              <a:chOff x="3394166" y="4236360"/>
              <a:chExt cx="2301785" cy="1801227"/>
            </a:xfrm>
          </p:grpSpPr>
          <p:sp>
            <p:nvSpPr>
              <p:cNvPr id="184" name="TextBox 183">
                <a:extLst>
                  <a:ext uri="{FF2B5EF4-FFF2-40B4-BE49-F238E27FC236}">
                    <a16:creationId xmlns:a16="http://schemas.microsoft.com/office/drawing/2014/main" id="{E0321207-E92F-4AC0-AA7D-FB59EE46E4E5}"/>
                  </a:ext>
                </a:extLst>
              </p:cNvPr>
              <p:cNvSpPr txBox="1"/>
              <p:nvPr/>
            </p:nvSpPr>
            <p:spPr>
              <a:xfrm>
                <a:off x="5197567" y="4236360"/>
                <a:ext cx="498384" cy="169277"/>
              </a:xfrm>
              <a:prstGeom prst="rect">
                <a:avLst/>
              </a:prstGeom>
              <a:noFill/>
              <a:ln w="6350">
                <a:noFill/>
                <a:prstDash val="dash"/>
              </a:ln>
            </p:spPr>
            <p:txBody>
              <a:bodyPr wrap="square" lIns="0" tIns="0" rIns="0" bIns="0" rtlCol="0">
                <a:spAutoFit/>
              </a:bodyPr>
              <a:lstStyle/>
              <a:p>
                <a:pPr algn="ctr">
                  <a:spcBef>
                    <a:spcPts val="600"/>
                  </a:spcBef>
                </a:pPr>
                <a:endParaRPr lang="en-US" sz="1100" dirty="0">
                  <a:solidFill>
                    <a:schemeClr val="bg1"/>
                  </a:solidFill>
                </a:endParaRPr>
              </a:p>
            </p:txBody>
          </p:sp>
          <p:grpSp>
            <p:nvGrpSpPr>
              <p:cNvPr id="188" name="Group 187">
                <a:extLst>
                  <a:ext uri="{FF2B5EF4-FFF2-40B4-BE49-F238E27FC236}">
                    <a16:creationId xmlns:a16="http://schemas.microsoft.com/office/drawing/2014/main" id="{EE209933-507A-4B81-91C8-E918E4E8C197}"/>
                  </a:ext>
                </a:extLst>
              </p:cNvPr>
              <p:cNvGrpSpPr/>
              <p:nvPr/>
            </p:nvGrpSpPr>
            <p:grpSpPr>
              <a:xfrm>
                <a:off x="3394166" y="4644348"/>
                <a:ext cx="2301785" cy="169277"/>
                <a:chOff x="3394166" y="4236360"/>
                <a:chExt cx="2301785" cy="169277"/>
              </a:xfrm>
            </p:grpSpPr>
            <p:sp>
              <p:nvSpPr>
                <p:cNvPr id="189" name="TextBox 188">
                  <a:extLst>
                    <a:ext uri="{FF2B5EF4-FFF2-40B4-BE49-F238E27FC236}">
                      <a16:creationId xmlns:a16="http://schemas.microsoft.com/office/drawing/2014/main" id="{73A95495-537D-40E4-A05E-CE07521A9E53}"/>
                    </a:ext>
                  </a:extLst>
                </p:cNvPr>
                <p:cNvSpPr txBox="1"/>
                <p:nvPr/>
              </p:nvSpPr>
              <p:spPr>
                <a:xfrm>
                  <a:off x="3394166" y="4236360"/>
                  <a:ext cx="1717583" cy="169277"/>
                </a:xfrm>
                <a:prstGeom prst="rect">
                  <a:avLst/>
                </a:prstGeom>
                <a:noFill/>
                <a:ln w="6350">
                  <a:noFill/>
                  <a:prstDash val="dash"/>
                </a:ln>
              </p:spPr>
              <p:txBody>
                <a:bodyPr wrap="square" lIns="0" tIns="0" rIns="0" bIns="0" rtlCol="0">
                  <a:spAutoFit/>
                </a:bodyPr>
                <a:lstStyle/>
                <a:p>
                  <a:pPr>
                    <a:spcBef>
                      <a:spcPts val="600"/>
                    </a:spcBef>
                  </a:pPr>
                  <a:endParaRPr lang="en-US" sz="1100" dirty="0">
                    <a:solidFill>
                      <a:schemeClr val="bg1"/>
                    </a:solidFill>
                  </a:endParaRPr>
                </a:p>
              </p:txBody>
            </p:sp>
            <p:sp>
              <p:nvSpPr>
                <p:cNvPr id="190" name="TextBox 189">
                  <a:extLst>
                    <a:ext uri="{FF2B5EF4-FFF2-40B4-BE49-F238E27FC236}">
                      <a16:creationId xmlns:a16="http://schemas.microsoft.com/office/drawing/2014/main" id="{586A39A1-D0FF-4B5C-A05B-64FB4CCA9F4A}"/>
                    </a:ext>
                  </a:extLst>
                </p:cNvPr>
                <p:cNvSpPr txBox="1"/>
                <p:nvPr/>
              </p:nvSpPr>
              <p:spPr>
                <a:xfrm>
                  <a:off x="5197567" y="4236360"/>
                  <a:ext cx="498384" cy="169277"/>
                </a:xfrm>
                <a:prstGeom prst="rect">
                  <a:avLst/>
                </a:prstGeom>
                <a:noFill/>
                <a:ln w="6350">
                  <a:noFill/>
                  <a:prstDash val="dash"/>
                </a:ln>
              </p:spPr>
              <p:txBody>
                <a:bodyPr wrap="square" lIns="0" tIns="0" rIns="0" bIns="0" rtlCol="0">
                  <a:spAutoFit/>
                </a:bodyPr>
                <a:lstStyle/>
                <a:p>
                  <a:pPr algn="ctr">
                    <a:spcBef>
                      <a:spcPts val="600"/>
                    </a:spcBef>
                  </a:pPr>
                  <a:endParaRPr lang="en-US" sz="1100" dirty="0">
                    <a:solidFill>
                      <a:schemeClr val="bg1"/>
                    </a:solidFill>
                  </a:endParaRPr>
                </a:p>
              </p:txBody>
            </p:sp>
          </p:grpSp>
          <p:grpSp>
            <p:nvGrpSpPr>
              <p:cNvPr id="191" name="Group 190">
                <a:extLst>
                  <a:ext uri="{FF2B5EF4-FFF2-40B4-BE49-F238E27FC236}">
                    <a16:creationId xmlns:a16="http://schemas.microsoft.com/office/drawing/2014/main" id="{F5293A9C-F60E-4F84-A810-40457AF086BA}"/>
                  </a:ext>
                </a:extLst>
              </p:cNvPr>
              <p:cNvGrpSpPr/>
              <p:nvPr/>
            </p:nvGrpSpPr>
            <p:grpSpPr>
              <a:xfrm>
                <a:off x="3394166" y="5052336"/>
                <a:ext cx="2301785" cy="169277"/>
                <a:chOff x="3394166" y="4236360"/>
                <a:chExt cx="2301785" cy="169277"/>
              </a:xfrm>
            </p:grpSpPr>
            <p:sp>
              <p:nvSpPr>
                <p:cNvPr id="192" name="TextBox 191">
                  <a:extLst>
                    <a:ext uri="{FF2B5EF4-FFF2-40B4-BE49-F238E27FC236}">
                      <a16:creationId xmlns:a16="http://schemas.microsoft.com/office/drawing/2014/main" id="{9D97CD60-8C57-458F-AAC4-A8784A4E886E}"/>
                    </a:ext>
                  </a:extLst>
                </p:cNvPr>
                <p:cNvSpPr txBox="1"/>
                <p:nvPr/>
              </p:nvSpPr>
              <p:spPr>
                <a:xfrm>
                  <a:off x="3394166" y="4236360"/>
                  <a:ext cx="1717583" cy="169277"/>
                </a:xfrm>
                <a:prstGeom prst="rect">
                  <a:avLst/>
                </a:prstGeom>
                <a:noFill/>
                <a:ln w="6350">
                  <a:noFill/>
                  <a:prstDash val="dash"/>
                </a:ln>
              </p:spPr>
              <p:txBody>
                <a:bodyPr wrap="square" lIns="0" tIns="0" rIns="0" bIns="0" rtlCol="0">
                  <a:spAutoFit/>
                </a:bodyPr>
                <a:lstStyle/>
                <a:p>
                  <a:pPr>
                    <a:spcBef>
                      <a:spcPts val="600"/>
                    </a:spcBef>
                  </a:pPr>
                  <a:endParaRPr lang="en-US" sz="1100" dirty="0">
                    <a:solidFill>
                      <a:schemeClr val="bg1"/>
                    </a:solidFill>
                  </a:endParaRPr>
                </a:p>
              </p:txBody>
            </p:sp>
            <p:sp>
              <p:nvSpPr>
                <p:cNvPr id="193" name="TextBox 192">
                  <a:extLst>
                    <a:ext uri="{FF2B5EF4-FFF2-40B4-BE49-F238E27FC236}">
                      <a16:creationId xmlns:a16="http://schemas.microsoft.com/office/drawing/2014/main" id="{DC579833-8497-4EC3-89F6-3B2CD72D7FE7}"/>
                    </a:ext>
                  </a:extLst>
                </p:cNvPr>
                <p:cNvSpPr txBox="1"/>
                <p:nvPr/>
              </p:nvSpPr>
              <p:spPr>
                <a:xfrm>
                  <a:off x="5197567" y="4236360"/>
                  <a:ext cx="498384" cy="169277"/>
                </a:xfrm>
                <a:prstGeom prst="rect">
                  <a:avLst/>
                </a:prstGeom>
                <a:noFill/>
                <a:ln w="6350">
                  <a:noFill/>
                  <a:prstDash val="dash"/>
                </a:ln>
              </p:spPr>
              <p:txBody>
                <a:bodyPr wrap="square" lIns="0" tIns="0" rIns="0" bIns="0" rtlCol="0">
                  <a:spAutoFit/>
                </a:bodyPr>
                <a:lstStyle/>
                <a:p>
                  <a:pPr algn="ctr">
                    <a:spcBef>
                      <a:spcPts val="600"/>
                    </a:spcBef>
                  </a:pPr>
                  <a:endParaRPr lang="en-US" sz="1100" dirty="0">
                    <a:solidFill>
                      <a:schemeClr val="bg1"/>
                    </a:solidFill>
                  </a:endParaRPr>
                </a:p>
              </p:txBody>
            </p:sp>
          </p:grpSp>
          <p:grpSp>
            <p:nvGrpSpPr>
              <p:cNvPr id="194" name="Group 193">
                <a:extLst>
                  <a:ext uri="{FF2B5EF4-FFF2-40B4-BE49-F238E27FC236}">
                    <a16:creationId xmlns:a16="http://schemas.microsoft.com/office/drawing/2014/main" id="{8E444E34-839B-40BD-A776-264095BCD3CF}"/>
                  </a:ext>
                </a:extLst>
              </p:cNvPr>
              <p:cNvGrpSpPr/>
              <p:nvPr/>
            </p:nvGrpSpPr>
            <p:grpSpPr>
              <a:xfrm>
                <a:off x="3394166" y="5460324"/>
                <a:ext cx="2301785" cy="169277"/>
                <a:chOff x="3394166" y="4236360"/>
                <a:chExt cx="2301785" cy="169277"/>
              </a:xfrm>
            </p:grpSpPr>
            <p:sp>
              <p:nvSpPr>
                <p:cNvPr id="195" name="TextBox 194">
                  <a:extLst>
                    <a:ext uri="{FF2B5EF4-FFF2-40B4-BE49-F238E27FC236}">
                      <a16:creationId xmlns:a16="http://schemas.microsoft.com/office/drawing/2014/main" id="{24BD9712-3F44-4111-A1B0-BEDB2A6C0282}"/>
                    </a:ext>
                  </a:extLst>
                </p:cNvPr>
                <p:cNvSpPr txBox="1"/>
                <p:nvPr/>
              </p:nvSpPr>
              <p:spPr>
                <a:xfrm>
                  <a:off x="3394166" y="4236360"/>
                  <a:ext cx="1717583" cy="169277"/>
                </a:xfrm>
                <a:prstGeom prst="rect">
                  <a:avLst/>
                </a:prstGeom>
                <a:noFill/>
                <a:ln w="6350">
                  <a:noFill/>
                  <a:prstDash val="dash"/>
                </a:ln>
              </p:spPr>
              <p:txBody>
                <a:bodyPr wrap="square" lIns="0" tIns="0" rIns="0" bIns="0" rtlCol="0">
                  <a:spAutoFit/>
                </a:bodyPr>
                <a:lstStyle/>
                <a:p>
                  <a:pPr>
                    <a:spcBef>
                      <a:spcPts val="600"/>
                    </a:spcBef>
                  </a:pPr>
                  <a:endParaRPr lang="en-US" sz="1100" dirty="0">
                    <a:solidFill>
                      <a:schemeClr val="bg1"/>
                    </a:solidFill>
                  </a:endParaRPr>
                </a:p>
              </p:txBody>
            </p:sp>
            <p:sp>
              <p:nvSpPr>
                <p:cNvPr id="196" name="TextBox 195">
                  <a:extLst>
                    <a:ext uri="{FF2B5EF4-FFF2-40B4-BE49-F238E27FC236}">
                      <a16:creationId xmlns:a16="http://schemas.microsoft.com/office/drawing/2014/main" id="{005EE584-C9CE-4868-A262-20AE5FD23B84}"/>
                    </a:ext>
                  </a:extLst>
                </p:cNvPr>
                <p:cNvSpPr txBox="1"/>
                <p:nvPr/>
              </p:nvSpPr>
              <p:spPr>
                <a:xfrm>
                  <a:off x="5197567" y="4236360"/>
                  <a:ext cx="498384" cy="169277"/>
                </a:xfrm>
                <a:prstGeom prst="rect">
                  <a:avLst/>
                </a:prstGeom>
                <a:noFill/>
                <a:ln w="6350">
                  <a:noFill/>
                  <a:prstDash val="dash"/>
                </a:ln>
              </p:spPr>
              <p:txBody>
                <a:bodyPr wrap="square" lIns="0" tIns="0" rIns="0" bIns="0" rtlCol="0">
                  <a:spAutoFit/>
                </a:bodyPr>
                <a:lstStyle/>
                <a:p>
                  <a:pPr algn="ctr">
                    <a:spcBef>
                      <a:spcPts val="600"/>
                    </a:spcBef>
                  </a:pPr>
                  <a:endParaRPr lang="en-US" sz="1100" dirty="0">
                    <a:solidFill>
                      <a:schemeClr val="bg1"/>
                    </a:solidFill>
                  </a:endParaRPr>
                </a:p>
              </p:txBody>
            </p:sp>
          </p:grpSp>
          <p:grpSp>
            <p:nvGrpSpPr>
              <p:cNvPr id="197" name="Group 196">
                <a:extLst>
                  <a:ext uri="{FF2B5EF4-FFF2-40B4-BE49-F238E27FC236}">
                    <a16:creationId xmlns:a16="http://schemas.microsoft.com/office/drawing/2014/main" id="{DF5789A7-8483-4DE4-8109-BE0A0F794959}"/>
                  </a:ext>
                </a:extLst>
              </p:cNvPr>
              <p:cNvGrpSpPr/>
              <p:nvPr/>
            </p:nvGrpSpPr>
            <p:grpSpPr>
              <a:xfrm>
                <a:off x="3394166" y="5868310"/>
                <a:ext cx="2301785" cy="169277"/>
                <a:chOff x="3394166" y="4236360"/>
                <a:chExt cx="2301785" cy="169277"/>
              </a:xfrm>
            </p:grpSpPr>
            <p:sp>
              <p:nvSpPr>
                <p:cNvPr id="198" name="TextBox 197">
                  <a:extLst>
                    <a:ext uri="{FF2B5EF4-FFF2-40B4-BE49-F238E27FC236}">
                      <a16:creationId xmlns:a16="http://schemas.microsoft.com/office/drawing/2014/main" id="{E1CED0AA-FA62-4D83-BEAD-43F995A13D5B}"/>
                    </a:ext>
                  </a:extLst>
                </p:cNvPr>
                <p:cNvSpPr txBox="1"/>
                <p:nvPr/>
              </p:nvSpPr>
              <p:spPr>
                <a:xfrm>
                  <a:off x="3394166" y="4236360"/>
                  <a:ext cx="1717583" cy="169277"/>
                </a:xfrm>
                <a:prstGeom prst="rect">
                  <a:avLst/>
                </a:prstGeom>
                <a:noFill/>
                <a:ln w="6350">
                  <a:noFill/>
                  <a:prstDash val="dash"/>
                </a:ln>
              </p:spPr>
              <p:txBody>
                <a:bodyPr wrap="square" lIns="0" tIns="0" rIns="0" bIns="0" rtlCol="0">
                  <a:spAutoFit/>
                </a:bodyPr>
                <a:lstStyle/>
                <a:p>
                  <a:pPr>
                    <a:spcBef>
                      <a:spcPts val="600"/>
                    </a:spcBef>
                  </a:pPr>
                  <a:endParaRPr lang="en-US" sz="1100" dirty="0">
                    <a:solidFill>
                      <a:schemeClr val="bg1"/>
                    </a:solidFill>
                  </a:endParaRPr>
                </a:p>
              </p:txBody>
            </p:sp>
            <p:sp>
              <p:nvSpPr>
                <p:cNvPr id="199" name="TextBox 198">
                  <a:extLst>
                    <a:ext uri="{FF2B5EF4-FFF2-40B4-BE49-F238E27FC236}">
                      <a16:creationId xmlns:a16="http://schemas.microsoft.com/office/drawing/2014/main" id="{ED8C9BB0-B118-4817-9C99-65A67CC94462}"/>
                    </a:ext>
                  </a:extLst>
                </p:cNvPr>
                <p:cNvSpPr txBox="1"/>
                <p:nvPr/>
              </p:nvSpPr>
              <p:spPr>
                <a:xfrm>
                  <a:off x="5197567" y="4236360"/>
                  <a:ext cx="498384" cy="169277"/>
                </a:xfrm>
                <a:prstGeom prst="rect">
                  <a:avLst/>
                </a:prstGeom>
                <a:noFill/>
                <a:ln w="6350">
                  <a:noFill/>
                  <a:prstDash val="dash"/>
                </a:ln>
              </p:spPr>
              <p:txBody>
                <a:bodyPr wrap="square" lIns="0" tIns="0" rIns="0" bIns="0" rtlCol="0">
                  <a:spAutoFit/>
                </a:bodyPr>
                <a:lstStyle/>
                <a:p>
                  <a:pPr algn="ctr">
                    <a:spcBef>
                      <a:spcPts val="600"/>
                    </a:spcBef>
                  </a:pPr>
                  <a:endParaRPr lang="en-US" sz="1100" dirty="0">
                    <a:solidFill>
                      <a:schemeClr val="bg1"/>
                    </a:solidFill>
                  </a:endParaRPr>
                </a:p>
              </p:txBody>
            </p:sp>
          </p:grpSp>
        </p:grpSp>
      </p:grpSp>
      <p:sp>
        <p:nvSpPr>
          <p:cNvPr id="254" name="Rectangle: Rounded Corners 253">
            <a:extLst>
              <a:ext uri="{FF2B5EF4-FFF2-40B4-BE49-F238E27FC236}">
                <a16:creationId xmlns:a16="http://schemas.microsoft.com/office/drawing/2014/main" id="{15B48A4D-7755-4EAF-A7EA-719E25976A9A}"/>
              </a:ext>
            </a:extLst>
          </p:cNvPr>
          <p:cNvSpPr/>
          <p:nvPr/>
        </p:nvSpPr>
        <p:spPr>
          <a:xfrm>
            <a:off x="7856092" y="3712322"/>
            <a:ext cx="406800" cy="405741"/>
          </a:xfrm>
          <a:prstGeom prst="roundRect">
            <a:avLst>
              <a:gd name="adj" fmla="val 50000"/>
            </a:avLst>
          </a:prstGeom>
          <a:solidFill>
            <a:schemeClr val="bg1">
              <a:alpha val="7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6" name="TextBox 255">
            <a:extLst>
              <a:ext uri="{FF2B5EF4-FFF2-40B4-BE49-F238E27FC236}">
                <a16:creationId xmlns:a16="http://schemas.microsoft.com/office/drawing/2014/main" id="{2D1EC344-58F9-4E41-AC08-236C70B2B27F}"/>
              </a:ext>
            </a:extLst>
          </p:cNvPr>
          <p:cNvSpPr txBox="1"/>
          <p:nvPr/>
        </p:nvSpPr>
        <p:spPr>
          <a:xfrm>
            <a:off x="8386397" y="3776693"/>
            <a:ext cx="1761290" cy="276999"/>
          </a:xfrm>
          <a:prstGeom prst="rect">
            <a:avLst/>
          </a:prstGeom>
          <a:noFill/>
          <a:ln w="6350">
            <a:noFill/>
            <a:prstDash val="dash"/>
          </a:ln>
        </p:spPr>
        <p:txBody>
          <a:bodyPr wrap="square" lIns="0" tIns="0" rIns="0" bIns="0" rtlCol="0" anchor="ctr">
            <a:spAutoFit/>
          </a:bodyPr>
          <a:lstStyle/>
          <a:p>
            <a:r>
              <a:rPr lang="en-US" b="1" dirty="0">
                <a:solidFill>
                  <a:schemeClr val="bg1"/>
                </a:solidFill>
                <a:latin typeface="DM Sans" pitchFamily="2" charset="0"/>
              </a:rPr>
              <a:t>Seaborn</a:t>
            </a:r>
          </a:p>
        </p:txBody>
      </p:sp>
      <p:sp>
        <p:nvSpPr>
          <p:cNvPr id="275" name="Freeform 24">
            <a:extLst>
              <a:ext uri="{FF2B5EF4-FFF2-40B4-BE49-F238E27FC236}">
                <a16:creationId xmlns:a16="http://schemas.microsoft.com/office/drawing/2014/main" id="{706454A4-77E9-47D4-9363-681D959C2164}"/>
              </a:ext>
            </a:extLst>
          </p:cNvPr>
          <p:cNvSpPr>
            <a:spLocks noEditPoints="1"/>
          </p:cNvSpPr>
          <p:nvPr/>
        </p:nvSpPr>
        <p:spPr bwMode="auto">
          <a:xfrm>
            <a:off x="7989718" y="3850785"/>
            <a:ext cx="139548" cy="128814"/>
          </a:xfrm>
          <a:custGeom>
            <a:avLst/>
            <a:gdLst>
              <a:gd name="T0" fmla="*/ 24 w 48"/>
              <a:gd name="T1" fmla="*/ 44 h 44"/>
              <a:gd name="T2" fmla="*/ 23 w 48"/>
              <a:gd name="T3" fmla="*/ 44 h 44"/>
              <a:gd name="T4" fmla="*/ 0 w 48"/>
              <a:gd name="T5" fmla="*/ 14 h 44"/>
              <a:gd name="T6" fmla="*/ 13 w 48"/>
              <a:gd name="T7" fmla="*/ 0 h 44"/>
              <a:gd name="T8" fmla="*/ 24 w 48"/>
              <a:gd name="T9" fmla="*/ 7 h 44"/>
              <a:gd name="T10" fmla="*/ 35 w 48"/>
              <a:gd name="T11" fmla="*/ 0 h 44"/>
              <a:gd name="T12" fmla="*/ 48 w 48"/>
              <a:gd name="T13" fmla="*/ 14 h 44"/>
              <a:gd name="T14" fmla="*/ 25 w 48"/>
              <a:gd name="T15" fmla="*/ 44 h 44"/>
              <a:gd name="T16" fmla="*/ 24 w 48"/>
              <a:gd name="T17" fmla="*/ 44 h 44"/>
              <a:gd name="T18" fmla="*/ 13 w 48"/>
              <a:gd name="T19" fmla="*/ 4 h 44"/>
              <a:gd name="T20" fmla="*/ 4 w 48"/>
              <a:gd name="T21" fmla="*/ 14 h 44"/>
              <a:gd name="T22" fmla="*/ 24 w 48"/>
              <a:gd name="T23" fmla="*/ 40 h 44"/>
              <a:gd name="T24" fmla="*/ 44 w 48"/>
              <a:gd name="T25" fmla="*/ 14 h 44"/>
              <a:gd name="T26" fmla="*/ 35 w 48"/>
              <a:gd name="T27" fmla="*/ 4 h 44"/>
              <a:gd name="T28" fmla="*/ 26 w 48"/>
              <a:gd name="T29" fmla="*/ 13 h 44"/>
              <a:gd name="T30" fmla="*/ 22 w 48"/>
              <a:gd name="T31" fmla="*/ 13 h 44"/>
              <a:gd name="T32" fmla="*/ 13 w 48"/>
              <a:gd name="T33"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4">
                <a:moveTo>
                  <a:pt x="24" y="44"/>
                </a:moveTo>
                <a:cubicBezTo>
                  <a:pt x="24" y="44"/>
                  <a:pt x="23" y="44"/>
                  <a:pt x="23" y="44"/>
                </a:cubicBezTo>
                <a:cubicBezTo>
                  <a:pt x="22" y="43"/>
                  <a:pt x="0" y="27"/>
                  <a:pt x="0" y="14"/>
                </a:cubicBezTo>
                <a:cubicBezTo>
                  <a:pt x="0" y="5"/>
                  <a:pt x="7" y="0"/>
                  <a:pt x="13" y="0"/>
                </a:cubicBezTo>
                <a:cubicBezTo>
                  <a:pt x="17" y="0"/>
                  <a:pt x="21" y="2"/>
                  <a:pt x="24" y="7"/>
                </a:cubicBezTo>
                <a:cubicBezTo>
                  <a:pt x="27" y="2"/>
                  <a:pt x="31" y="0"/>
                  <a:pt x="35" y="0"/>
                </a:cubicBezTo>
                <a:cubicBezTo>
                  <a:pt x="41" y="0"/>
                  <a:pt x="48" y="5"/>
                  <a:pt x="48" y="14"/>
                </a:cubicBezTo>
                <a:cubicBezTo>
                  <a:pt x="48" y="27"/>
                  <a:pt x="26" y="43"/>
                  <a:pt x="25" y="44"/>
                </a:cubicBezTo>
                <a:cubicBezTo>
                  <a:pt x="25" y="44"/>
                  <a:pt x="24" y="44"/>
                  <a:pt x="24" y="44"/>
                </a:cubicBezTo>
                <a:close/>
                <a:moveTo>
                  <a:pt x="13" y="4"/>
                </a:moveTo>
                <a:cubicBezTo>
                  <a:pt x="9" y="4"/>
                  <a:pt x="4" y="8"/>
                  <a:pt x="4" y="14"/>
                </a:cubicBezTo>
                <a:cubicBezTo>
                  <a:pt x="4" y="22"/>
                  <a:pt x="17" y="35"/>
                  <a:pt x="24" y="40"/>
                </a:cubicBezTo>
                <a:cubicBezTo>
                  <a:pt x="31" y="35"/>
                  <a:pt x="44" y="22"/>
                  <a:pt x="44" y="14"/>
                </a:cubicBezTo>
                <a:cubicBezTo>
                  <a:pt x="44" y="8"/>
                  <a:pt x="39" y="4"/>
                  <a:pt x="35" y="4"/>
                </a:cubicBezTo>
                <a:cubicBezTo>
                  <a:pt x="31" y="4"/>
                  <a:pt x="27" y="7"/>
                  <a:pt x="26" y="13"/>
                </a:cubicBezTo>
                <a:cubicBezTo>
                  <a:pt x="26" y="15"/>
                  <a:pt x="22" y="15"/>
                  <a:pt x="22" y="13"/>
                </a:cubicBezTo>
                <a:cubicBezTo>
                  <a:pt x="21" y="7"/>
                  <a:pt x="17" y="4"/>
                  <a:pt x="13" y="4"/>
                </a:cubicBezTo>
                <a:close/>
              </a:path>
            </a:pathLst>
          </a:custGeom>
          <a:gradFill>
            <a:gsLst>
              <a:gs pos="0">
                <a:schemeClr val="accent2"/>
              </a:gs>
              <a:gs pos="100000">
                <a:schemeClr val="accent1"/>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277" name="TextBox 276">
            <a:extLst>
              <a:ext uri="{FF2B5EF4-FFF2-40B4-BE49-F238E27FC236}">
                <a16:creationId xmlns:a16="http://schemas.microsoft.com/office/drawing/2014/main" id="{948700BD-A107-4AED-850E-14F9B12731CD}"/>
              </a:ext>
            </a:extLst>
          </p:cNvPr>
          <p:cNvSpPr txBox="1"/>
          <p:nvPr/>
        </p:nvSpPr>
        <p:spPr>
          <a:xfrm>
            <a:off x="3286125" y="728234"/>
            <a:ext cx="1761290" cy="276999"/>
          </a:xfrm>
          <a:prstGeom prst="rect">
            <a:avLst/>
          </a:prstGeom>
          <a:noFill/>
          <a:ln w="6350">
            <a:noFill/>
            <a:prstDash val="dash"/>
          </a:ln>
        </p:spPr>
        <p:txBody>
          <a:bodyPr wrap="square" lIns="0" tIns="0" rIns="0" bIns="0" rtlCol="0" anchor="ctr">
            <a:spAutoFit/>
          </a:bodyPr>
          <a:lstStyle/>
          <a:p>
            <a:r>
              <a:rPr lang="en-US" b="1" dirty="0">
                <a:solidFill>
                  <a:schemeClr val="bg1"/>
                </a:solidFill>
                <a:latin typeface="DM Sans" pitchFamily="2" charset="0"/>
              </a:rPr>
              <a:t>Libraries</a:t>
            </a:r>
          </a:p>
        </p:txBody>
      </p:sp>
      <p:sp>
        <p:nvSpPr>
          <p:cNvPr id="76" name="TextBox 75">
            <a:extLst>
              <a:ext uri="{FF2B5EF4-FFF2-40B4-BE49-F238E27FC236}">
                <a16:creationId xmlns:a16="http://schemas.microsoft.com/office/drawing/2014/main" id="{62D93CD7-F5B9-7999-4F08-278B2C5C372F}"/>
              </a:ext>
            </a:extLst>
          </p:cNvPr>
          <p:cNvSpPr txBox="1"/>
          <p:nvPr/>
        </p:nvSpPr>
        <p:spPr>
          <a:xfrm>
            <a:off x="10702213" y="317239"/>
            <a:ext cx="1165161" cy="436008"/>
          </a:xfrm>
          <a:prstGeom prst="rect">
            <a:avLst/>
          </a:prstGeom>
          <a:solidFill>
            <a:srgbClr val="090E21"/>
          </a:solidFill>
        </p:spPr>
        <p:txBody>
          <a:bodyPr wrap="square" lIns="0" tIns="0" rIns="0" bIns="0" rtlCol="0">
            <a:spAutoFit/>
          </a:bodyPr>
          <a:lstStyle/>
          <a:p>
            <a:pPr algn="l"/>
            <a:endParaRPr lang="en-IN" dirty="0">
              <a:solidFill>
                <a:schemeClr val="bg1"/>
              </a:solidFill>
            </a:endParaRPr>
          </a:p>
        </p:txBody>
      </p:sp>
      <p:pic>
        <p:nvPicPr>
          <p:cNvPr id="78" name="Picture 77">
            <a:extLst>
              <a:ext uri="{FF2B5EF4-FFF2-40B4-BE49-F238E27FC236}">
                <a16:creationId xmlns:a16="http://schemas.microsoft.com/office/drawing/2014/main" id="{CC92F758-4938-5B13-3AA5-244975ACFBB1}"/>
              </a:ext>
            </a:extLst>
          </p:cNvPr>
          <p:cNvPicPr>
            <a:picLocks noChangeAspect="1"/>
          </p:cNvPicPr>
          <p:nvPr/>
        </p:nvPicPr>
        <p:blipFill rotWithShape="1">
          <a:blip r:embed="rId3">
            <a:extLst>
              <a:ext uri="{28A0092B-C50C-407E-A947-70E740481C1C}">
                <a14:useLocalDpi xmlns:a14="http://schemas.microsoft.com/office/drawing/2010/main" val="0"/>
              </a:ext>
            </a:extLst>
          </a:blip>
          <a:srcRect t="25488" b="24148"/>
          <a:stretch/>
        </p:blipFill>
        <p:spPr>
          <a:xfrm>
            <a:off x="3283629" y="1015583"/>
            <a:ext cx="8128873" cy="2573916"/>
          </a:xfrm>
          <a:prstGeom prst="rect">
            <a:avLst/>
          </a:prstGeom>
          <a:ln>
            <a:noFill/>
          </a:ln>
          <a:effectLst>
            <a:outerShdw blurRad="292100" dist="139700" dir="2700000" algn="tl" rotWithShape="0">
              <a:srgbClr val="333333">
                <a:alpha val="65000"/>
              </a:srgbClr>
            </a:outerShdw>
          </a:effectLst>
        </p:spPr>
      </p:pic>
      <p:sp>
        <p:nvSpPr>
          <p:cNvPr id="79" name="TextBox 78">
            <a:extLst>
              <a:ext uri="{FF2B5EF4-FFF2-40B4-BE49-F238E27FC236}">
                <a16:creationId xmlns:a16="http://schemas.microsoft.com/office/drawing/2014/main" id="{8BD3007B-ACB8-DB37-4F5F-61CF75EF818D}"/>
              </a:ext>
            </a:extLst>
          </p:cNvPr>
          <p:cNvSpPr txBox="1"/>
          <p:nvPr/>
        </p:nvSpPr>
        <p:spPr>
          <a:xfrm>
            <a:off x="3411421" y="4282388"/>
            <a:ext cx="3164639" cy="1508105"/>
          </a:xfrm>
          <a:prstGeom prst="rect">
            <a:avLst/>
          </a:prstGeom>
          <a:noFill/>
          <a:ln w="6350">
            <a:noFill/>
            <a:prstDash val="dash"/>
          </a:ln>
        </p:spPr>
        <p:txBody>
          <a:bodyPr wrap="square" lIns="0" tIns="0" rIns="0" bIns="0" rtlCol="0">
            <a:spAutoFit/>
          </a:bodyPr>
          <a:lstStyle/>
          <a:p>
            <a:pPr>
              <a:spcBef>
                <a:spcPts val="600"/>
              </a:spcBef>
            </a:pPr>
            <a:r>
              <a:rPr lang="en-IN" sz="1400" dirty="0">
                <a:solidFill>
                  <a:schemeClr val="bg1"/>
                </a:solidFill>
                <a:latin typeface="DM Sans" pitchFamily="2" charset="0"/>
              </a:rPr>
              <a:t>Pandas is </a:t>
            </a:r>
            <a:r>
              <a:rPr lang="en-IN" sz="1400" b="1" dirty="0">
                <a:solidFill>
                  <a:schemeClr val="bg1"/>
                </a:solidFill>
                <a:latin typeface="DM Sans" pitchFamily="2" charset="0"/>
              </a:rPr>
              <a:t>a predominantly used python data analysis library</a:t>
            </a:r>
            <a:r>
              <a:rPr lang="en-IN" sz="1400" dirty="0">
                <a:solidFill>
                  <a:schemeClr val="bg1"/>
                </a:solidFill>
                <a:latin typeface="DM Sans" pitchFamily="2" charset="0"/>
              </a:rPr>
              <a:t>. It provides many functions and methods to expedite the data analysis process. What makes pandas so common is its functionality, flexibility, and simple syntax.</a:t>
            </a:r>
          </a:p>
        </p:txBody>
      </p:sp>
      <p:sp>
        <p:nvSpPr>
          <p:cNvPr id="82" name="TextBox 81">
            <a:extLst>
              <a:ext uri="{FF2B5EF4-FFF2-40B4-BE49-F238E27FC236}">
                <a16:creationId xmlns:a16="http://schemas.microsoft.com/office/drawing/2014/main" id="{6380FAD3-1E34-70D5-3463-8A37107ACFC3}"/>
              </a:ext>
            </a:extLst>
          </p:cNvPr>
          <p:cNvSpPr txBox="1"/>
          <p:nvPr/>
        </p:nvSpPr>
        <p:spPr>
          <a:xfrm>
            <a:off x="7893698" y="4265025"/>
            <a:ext cx="3063862" cy="1292662"/>
          </a:xfrm>
          <a:prstGeom prst="rect">
            <a:avLst/>
          </a:prstGeom>
          <a:noFill/>
          <a:ln w="6350">
            <a:noFill/>
            <a:prstDash val="dash"/>
          </a:ln>
        </p:spPr>
        <p:txBody>
          <a:bodyPr wrap="square" lIns="0" tIns="0" rIns="0" bIns="0" rtlCol="0">
            <a:spAutoFit/>
          </a:bodyPr>
          <a:lstStyle/>
          <a:p>
            <a:pPr>
              <a:spcBef>
                <a:spcPts val="600"/>
              </a:spcBef>
            </a:pPr>
            <a:r>
              <a:rPr lang="en-IN" sz="1400" dirty="0">
                <a:solidFill>
                  <a:schemeClr val="bg1"/>
                </a:solidFill>
                <a:latin typeface="DM Sans" pitchFamily="2" charset="0"/>
              </a:rPr>
              <a:t>Seaborn is a library for </a:t>
            </a:r>
            <a:r>
              <a:rPr lang="en-IN" sz="1400" b="1" dirty="0">
                <a:solidFill>
                  <a:schemeClr val="bg1"/>
                </a:solidFill>
                <a:latin typeface="DM Sans" pitchFamily="2" charset="0"/>
              </a:rPr>
              <a:t>making statistical graphics</a:t>
            </a:r>
            <a:r>
              <a:rPr lang="en-IN" sz="1400" dirty="0">
                <a:solidFill>
                  <a:schemeClr val="bg1"/>
                </a:solidFill>
                <a:latin typeface="DM Sans" pitchFamily="2" charset="0"/>
              </a:rPr>
              <a:t> in Python. It builds on top of matplotlib and integrates closely with pandas data structures. Seaborn helps you explore and understand your data.</a:t>
            </a:r>
            <a:endParaRPr lang="en-US" sz="1400" dirty="0">
              <a:solidFill>
                <a:schemeClr val="bg1"/>
              </a:solidFill>
              <a:latin typeface="DM Sans" pitchFamily="2" charset="0"/>
            </a:endParaRPr>
          </a:p>
        </p:txBody>
      </p:sp>
    </p:spTree>
    <p:extLst>
      <p:ext uri="{BB962C8B-B14F-4D97-AF65-F5344CB8AC3E}">
        <p14:creationId xmlns:p14="http://schemas.microsoft.com/office/powerpoint/2010/main" val="2897403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515AD7-8B0D-4842-BCF5-2B9B5ADB17F2}"/>
              </a:ext>
            </a:extLst>
          </p:cNvPr>
          <p:cNvSpPr>
            <a:spLocks noGrp="1"/>
          </p:cNvSpPr>
          <p:nvPr>
            <p:ph type="ftr" sz="quarter" idx="11"/>
          </p:nvPr>
        </p:nvSpPr>
        <p:spPr/>
        <p:txBody>
          <a:bodyPr/>
          <a:lstStyle/>
          <a:p>
            <a:r>
              <a:rPr lang="en-US" dirty="0"/>
              <a:t>12115712</a:t>
            </a:r>
          </a:p>
        </p:txBody>
      </p:sp>
      <p:sp>
        <p:nvSpPr>
          <p:cNvPr id="3" name="Rectangle 2">
            <a:extLst>
              <a:ext uri="{FF2B5EF4-FFF2-40B4-BE49-F238E27FC236}">
                <a16:creationId xmlns:a16="http://schemas.microsoft.com/office/drawing/2014/main" id="{E7A381BA-1AAC-435F-9C4F-FC1DCD7C4CB0}"/>
              </a:ext>
            </a:extLst>
          </p:cNvPr>
          <p:cNvSpPr/>
          <p:nvPr/>
        </p:nvSpPr>
        <p:spPr>
          <a:xfrm>
            <a:off x="-1" y="0"/>
            <a:ext cx="2842355" cy="6858000"/>
          </a:xfrm>
          <a:prstGeom prst="rect">
            <a:avLst/>
          </a:prstGeom>
          <a:gradFill>
            <a:gsLst>
              <a:gs pos="0">
                <a:srgbClr val="172041"/>
              </a:gs>
              <a:gs pos="100000">
                <a:srgbClr val="17204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10A9FDB-C97C-44AB-83FD-49FCD3FCA489}"/>
              </a:ext>
            </a:extLst>
          </p:cNvPr>
          <p:cNvGrpSpPr/>
          <p:nvPr/>
        </p:nvGrpSpPr>
        <p:grpSpPr>
          <a:xfrm>
            <a:off x="376239" y="3553047"/>
            <a:ext cx="2466116" cy="768879"/>
            <a:chOff x="376239" y="1549789"/>
            <a:chExt cx="2466116" cy="768879"/>
          </a:xfrm>
        </p:grpSpPr>
        <p:sp>
          <p:nvSpPr>
            <p:cNvPr id="5" name="Rectangle: Top Corners Rounded 4">
              <a:extLst>
                <a:ext uri="{FF2B5EF4-FFF2-40B4-BE49-F238E27FC236}">
                  <a16:creationId xmlns:a16="http://schemas.microsoft.com/office/drawing/2014/main" id="{BB186993-92BD-4F4C-89D3-A38D386D2209}"/>
                </a:ext>
              </a:extLst>
            </p:cNvPr>
            <p:cNvSpPr/>
            <p:nvPr/>
          </p:nvSpPr>
          <p:spPr>
            <a:xfrm rot="16200000">
              <a:off x="1360019" y="702250"/>
              <a:ext cx="498555" cy="2466116"/>
            </a:xfrm>
            <a:prstGeom prst="round2SameRect">
              <a:avLst>
                <a:gd name="adj1" fmla="val 50000"/>
                <a:gd name="adj2" fmla="val 0"/>
              </a:avLst>
            </a:prstGeom>
            <a:solidFill>
              <a:srgbClr val="090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5">
              <a:extLst>
                <a:ext uri="{FF2B5EF4-FFF2-40B4-BE49-F238E27FC236}">
                  <a16:creationId xmlns:a16="http://schemas.microsoft.com/office/drawing/2014/main" id="{351E7D59-3206-496A-9A33-AC0B9F32A91C}"/>
                </a:ext>
              </a:extLst>
            </p:cNvPr>
            <p:cNvSpPr>
              <a:spLocks/>
            </p:cNvSpPr>
            <p:nvPr/>
          </p:nvSpPr>
          <p:spPr bwMode="auto">
            <a:xfrm>
              <a:off x="2704030" y="1549789"/>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95">
              <a:extLst>
                <a:ext uri="{FF2B5EF4-FFF2-40B4-BE49-F238E27FC236}">
                  <a16:creationId xmlns:a16="http://schemas.microsoft.com/office/drawing/2014/main" id="{D1EA8D1C-BB44-4E38-95EC-BDE33EB0778E}"/>
                </a:ext>
              </a:extLst>
            </p:cNvPr>
            <p:cNvSpPr>
              <a:spLocks/>
            </p:cNvSpPr>
            <p:nvPr/>
          </p:nvSpPr>
          <p:spPr bwMode="auto">
            <a:xfrm flipV="1">
              <a:off x="2704030" y="2180820"/>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TextBox 7">
            <a:extLst>
              <a:ext uri="{FF2B5EF4-FFF2-40B4-BE49-F238E27FC236}">
                <a16:creationId xmlns:a16="http://schemas.microsoft.com/office/drawing/2014/main" id="{7D6C2E7D-1F8C-4248-AD6F-5C13E6A5801E}"/>
              </a:ext>
            </a:extLst>
          </p:cNvPr>
          <p:cNvSpPr txBox="1"/>
          <p:nvPr/>
        </p:nvSpPr>
        <p:spPr>
          <a:xfrm>
            <a:off x="706437" y="1305318"/>
            <a:ext cx="2112963" cy="215444"/>
          </a:xfrm>
          <a:prstGeom prst="rect">
            <a:avLst/>
          </a:prstGeom>
          <a:noFill/>
          <a:ln w="6350">
            <a:noFill/>
            <a:prstDash val="dash"/>
          </a:ln>
        </p:spPr>
        <p:txBody>
          <a:bodyPr wrap="square" lIns="0" tIns="0" rIns="0" bIns="0" rtlCol="0">
            <a:spAutoFit/>
          </a:bodyPr>
          <a:lstStyle/>
          <a:p>
            <a:r>
              <a:rPr lang="en-US" sz="1400" b="1" spc="600" dirty="0">
                <a:solidFill>
                  <a:schemeClr val="bg1"/>
                </a:solidFill>
                <a:latin typeface="+mj-lt"/>
              </a:rPr>
              <a:t>YouTube Data</a:t>
            </a:r>
          </a:p>
        </p:txBody>
      </p:sp>
      <p:grpSp>
        <p:nvGrpSpPr>
          <p:cNvPr id="9" name="Group 8">
            <a:extLst>
              <a:ext uri="{FF2B5EF4-FFF2-40B4-BE49-F238E27FC236}">
                <a16:creationId xmlns:a16="http://schemas.microsoft.com/office/drawing/2014/main" id="{517B8AE4-8476-4219-8C50-A1FA52D9F186}"/>
              </a:ext>
            </a:extLst>
          </p:cNvPr>
          <p:cNvGrpSpPr/>
          <p:nvPr/>
        </p:nvGrpSpPr>
        <p:grpSpPr>
          <a:xfrm>
            <a:off x="708060" y="2824781"/>
            <a:ext cx="2114882" cy="215444"/>
            <a:chOff x="668958" y="2550768"/>
            <a:chExt cx="2114882" cy="215444"/>
          </a:xfrm>
        </p:grpSpPr>
        <p:grpSp>
          <p:nvGrpSpPr>
            <p:cNvPr id="10" name="Group 9">
              <a:extLst>
                <a:ext uri="{FF2B5EF4-FFF2-40B4-BE49-F238E27FC236}">
                  <a16:creationId xmlns:a16="http://schemas.microsoft.com/office/drawing/2014/main" id="{01263F3F-1C69-4A13-83FF-8AD7860A70FE}"/>
                </a:ext>
              </a:extLst>
            </p:cNvPr>
            <p:cNvGrpSpPr/>
            <p:nvPr/>
          </p:nvGrpSpPr>
          <p:grpSpPr>
            <a:xfrm>
              <a:off x="668958" y="2560871"/>
              <a:ext cx="211507" cy="195238"/>
              <a:chOff x="519113" y="1628775"/>
              <a:chExt cx="371475" cy="342900"/>
            </a:xfrm>
            <a:gradFill>
              <a:gsLst>
                <a:gs pos="0">
                  <a:schemeClr val="accent2"/>
                </a:gs>
                <a:gs pos="100000">
                  <a:schemeClr val="accent1"/>
                </a:gs>
              </a:gsLst>
              <a:lin ang="2700000" scaled="0"/>
            </a:gradFill>
          </p:grpSpPr>
          <p:sp>
            <p:nvSpPr>
              <p:cNvPr id="12" name="Freeform 28">
                <a:extLst>
                  <a:ext uri="{FF2B5EF4-FFF2-40B4-BE49-F238E27FC236}">
                    <a16:creationId xmlns:a16="http://schemas.microsoft.com/office/drawing/2014/main" id="{601FD33A-FFD5-455E-8AE7-C0FD3740DC2A}"/>
                  </a:ext>
                </a:extLst>
              </p:cNvPr>
              <p:cNvSpPr>
                <a:spLocks noEditPoints="1"/>
              </p:cNvSpPr>
              <p:nvPr/>
            </p:nvSpPr>
            <p:spPr bwMode="auto">
              <a:xfrm>
                <a:off x="519113" y="1736725"/>
                <a:ext cx="371475" cy="234950"/>
              </a:xfrm>
              <a:custGeom>
                <a:avLst/>
                <a:gdLst>
                  <a:gd name="T0" fmla="*/ 88 w 96"/>
                  <a:gd name="T1" fmla="*/ 60 h 60"/>
                  <a:gd name="T2" fmla="*/ 8 w 96"/>
                  <a:gd name="T3" fmla="*/ 60 h 60"/>
                  <a:gd name="T4" fmla="*/ 0 w 96"/>
                  <a:gd name="T5" fmla="*/ 52 h 60"/>
                  <a:gd name="T6" fmla="*/ 0 w 96"/>
                  <a:gd name="T7" fmla="*/ 2 h 60"/>
                  <a:gd name="T8" fmla="*/ 2 w 96"/>
                  <a:gd name="T9" fmla="*/ 0 h 60"/>
                  <a:gd name="T10" fmla="*/ 94 w 96"/>
                  <a:gd name="T11" fmla="*/ 0 h 60"/>
                  <a:gd name="T12" fmla="*/ 96 w 96"/>
                  <a:gd name="T13" fmla="*/ 2 h 60"/>
                  <a:gd name="T14" fmla="*/ 96 w 96"/>
                  <a:gd name="T15" fmla="*/ 52 h 60"/>
                  <a:gd name="T16" fmla="*/ 88 w 96"/>
                  <a:gd name="T17" fmla="*/ 60 h 60"/>
                  <a:gd name="T18" fmla="*/ 4 w 96"/>
                  <a:gd name="T19" fmla="*/ 4 h 60"/>
                  <a:gd name="T20" fmla="*/ 4 w 96"/>
                  <a:gd name="T21" fmla="*/ 52 h 60"/>
                  <a:gd name="T22" fmla="*/ 8 w 96"/>
                  <a:gd name="T23" fmla="*/ 56 h 60"/>
                  <a:gd name="T24" fmla="*/ 88 w 96"/>
                  <a:gd name="T25" fmla="*/ 56 h 60"/>
                  <a:gd name="T26" fmla="*/ 92 w 96"/>
                  <a:gd name="T27" fmla="*/ 52 h 60"/>
                  <a:gd name="T28" fmla="*/ 92 w 96"/>
                  <a:gd name="T29" fmla="*/ 4 h 60"/>
                  <a:gd name="T30" fmla="*/ 4 w 96"/>
                  <a:gd name="T31"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60">
                    <a:moveTo>
                      <a:pt x="88" y="60"/>
                    </a:moveTo>
                    <a:cubicBezTo>
                      <a:pt x="8" y="60"/>
                      <a:pt x="8" y="60"/>
                      <a:pt x="8" y="60"/>
                    </a:cubicBezTo>
                    <a:cubicBezTo>
                      <a:pt x="3" y="60"/>
                      <a:pt x="0" y="57"/>
                      <a:pt x="0" y="52"/>
                    </a:cubicBezTo>
                    <a:cubicBezTo>
                      <a:pt x="0" y="2"/>
                      <a:pt x="0" y="2"/>
                      <a:pt x="0" y="2"/>
                    </a:cubicBezTo>
                    <a:cubicBezTo>
                      <a:pt x="0" y="1"/>
                      <a:pt x="1" y="0"/>
                      <a:pt x="2" y="0"/>
                    </a:cubicBezTo>
                    <a:cubicBezTo>
                      <a:pt x="94" y="0"/>
                      <a:pt x="94" y="0"/>
                      <a:pt x="94" y="0"/>
                    </a:cubicBezTo>
                    <a:cubicBezTo>
                      <a:pt x="95" y="0"/>
                      <a:pt x="96" y="1"/>
                      <a:pt x="96" y="2"/>
                    </a:cubicBezTo>
                    <a:cubicBezTo>
                      <a:pt x="96" y="52"/>
                      <a:pt x="96" y="52"/>
                      <a:pt x="96" y="52"/>
                    </a:cubicBezTo>
                    <a:cubicBezTo>
                      <a:pt x="96" y="57"/>
                      <a:pt x="93" y="60"/>
                      <a:pt x="88" y="60"/>
                    </a:cubicBezTo>
                    <a:close/>
                    <a:moveTo>
                      <a:pt x="4" y="4"/>
                    </a:moveTo>
                    <a:cubicBezTo>
                      <a:pt x="4" y="52"/>
                      <a:pt x="4" y="52"/>
                      <a:pt x="4" y="52"/>
                    </a:cubicBezTo>
                    <a:cubicBezTo>
                      <a:pt x="4" y="54"/>
                      <a:pt x="6" y="56"/>
                      <a:pt x="8" y="56"/>
                    </a:cubicBezTo>
                    <a:cubicBezTo>
                      <a:pt x="88" y="56"/>
                      <a:pt x="88" y="56"/>
                      <a:pt x="88" y="56"/>
                    </a:cubicBezTo>
                    <a:cubicBezTo>
                      <a:pt x="90" y="56"/>
                      <a:pt x="92" y="54"/>
                      <a:pt x="92" y="52"/>
                    </a:cubicBezTo>
                    <a:cubicBezTo>
                      <a:pt x="92" y="4"/>
                      <a:pt x="92" y="4"/>
                      <a:pt x="92"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3" name="Freeform 29">
                <a:extLst>
                  <a:ext uri="{FF2B5EF4-FFF2-40B4-BE49-F238E27FC236}">
                    <a16:creationId xmlns:a16="http://schemas.microsoft.com/office/drawing/2014/main" id="{62FC8E8F-C139-459F-9C0E-B4324923381D}"/>
                  </a:ext>
                </a:extLst>
              </p:cNvPr>
              <p:cNvSpPr>
                <a:spLocks noEditPoints="1"/>
              </p:cNvSpPr>
              <p:nvPr/>
            </p:nvSpPr>
            <p:spPr bwMode="auto">
              <a:xfrm>
                <a:off x="642938" y="1784350"/>
                <a:ext cx="139700" cy="139700"/>
              </a:xfrm>
              <a:custGeom>
                <a:avLst/>
                <a:gdLst>
                  <a:gd name="T0" fmla="*/ 2 w 36"/>
                  <a:gd name="T1" fmla="*/ 36 h 36"/>
                  <a:gd name="T2" fmla="*/ 1 w 36"/>
                  <a:gd name="T3" fmla="*/ 36 h 36"/>
                  <a:gd name="T4" fmla="*/ 0 w 36"/>
                  <a:gd name="T5" fmla="*/ 34 h 36"/>
                  <a:gd name="T6" fmla="*/ 0 w 36"/>
                  <a:gd name="T7" fmla="*/ 2 h 36"/>
                  <a:gd name="T8" fmla="*/ 1 w 36"/>
                  <a:gd name="T9" fmla="*/ 0 h 36"/>
                  <a:gd name="T10" fmla="*/ 3 w 36"/>
                  <a:gd name="T11" fmla="*/ 0 h 36"/>
                  <a:gd name="T12" fmla="*/ 35 w 36"/>
                  <a:gd name="T13" fmla="*/ 16 h 36"/>
                  <a:gd name="T14" fmla="*/ 36 w 36"/>
                  <a:gd name="T15" fmla="*/ 18 h 36"/>
                  <a:gd name="T16" fmla="*/ 35 w 36"/>
                  <a:gd name="T17" fmla="*/ 20 h 36"/>
                  <a:gd name="T18" fmla="*/ 3 w 36"/>
                  <a:gd name="T19" fmla="*/ 36 h 36"/>
                  <a:gd name="T20" fmla="*/ 2 w 36"/>
                  <a:gd name="T21" fmla="*/ 36 h 36"/>
                  <a:gd name="T22" fmla="*/ 4 w 36"/>
                  <a:gd name="T23" fmla="*/ 5 h 36"/>
                  <a:gd name="T24" fmla="*/ 4 w 36"/>
                  <a:gd name="T25" fmla="*/ 31 h 36"/>
                  <a:gd name="T26" fmla="*/ 30 w 36"/>
                  <a:gd name="T27" fmla="*/ 18 h 36"/>
                  <a:gd name="T28" fmla="*/ 4 w 36"/>
                  <a:gd name="T2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2" y="36"/>
                    </a:moveTo>
                    <a:cubicBezTo>
                      <a:pt x="2" y="36"/>
                      <a:pt x="1" y="36"/>
                      <a:pt x="1" y="36"/>
                    </a:cubicBezTo>
                    <a:cubicBezTo>
                      <a:pt x="0" y="35"/>
                      <a:pt x="0" y="35"/>
                      <a:pt x="0" y="34"/>
                    </a:cubicBezTo>
                    <a:cubicBezTo>
                      <a:pt x="0" y="2"/>
                      <a:pt x="0" y="2"/>
                      <a:pt x="0" y="2"/>
                    </a:cubicBezTo>
                    <a:cubicBezTo>
                      <a:pt x="0" y="1"/>
                      <a:pt x="0" y="1"/>
                      <a:pt x="1" y="0"/>
                    </a:cubicBezTo>
                    <a:cubicBezTo>
                      <a:pt x="2" y="0"/>
                      <a:pt x="2" y="0"/>
                      <a:pt x="3" y="0"/>
                    </a:cubicBezTo>
                    <a:cubicBezTo>
                      <a:pt x="35" y="16"/>
                      <a:pt x="35" y="16"/>
                      <a:pt x="35" y="16"/>
                    </a:cubicBezTo>
                    <a:cubicBezTo>
                      <a:pt x="36" y="17"/>
                      <a:pt x="36" y="17"/>
                      <a:pt x="36" y="18"/>
                    </a:cubicBezTo>
                    <a:cubicBezTo>
                      <a:pt x="36" y="19"/>
                      <a:pt x="36" y="19"/>
                      <a:pt x="35" y="20"/>
                    </a:cubicBezTo>
                    <a:cubicBezTo>
                      <a:pt x="3" y="36"/>
                      <a:pt x="3" y="36"/>
                      <a:pt x="3" y="36"/>
                    </a:cubicBezTo>
                    <a:cubicBezTo>
                      <a:pt x="3" y="36"/>
                      <a:pt x="2" y="36"/>
                      <a:pt x="2" y="36"/>
                    </a:cubicBezTo>
                    <a:close/>
                    <a:moveTo>
                      <a:pt x="4" y="5"/>
                    </a:moveTo>
                    <a:cubicBezTo>
                      <a:pt x="4" y="31"/>
                      <a:pt x="4" y="31"/>
                      <a:pt x="4" y="31"/>
                    </a:cubicBezTo>
                    <a:cubicBezTo>
                      <a:pt x="30" y="18"/>
                      <a:pt x="30" y="18"/>
                      <a:pt x="30" y="18"/>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4" name="Freeform 30">
                <a:extLst>
                  <a:ext uri="{FF2B5EF4-FFF2-40B4-BE49-F238E27FC236}">
                    <a16:creationId xmlns:a16="http://schemas.microsoft.com/office/drawing/2014/main" id="{1B0EA671-3B81-468A-8293-30B36754B41E}"/>
                  </a:ext>
                </a:extLst>
              </p:cNvPr>
              <p:cNvSpPr>
                <a:spLocks noEditPoints="1"/>
              </p:cNvSpPr>
              <p:nvPr/>
            </p:nvSpPr>
            <p:spPr bwMode="auto">
              <a:xfrm>
                <a:off x="519113" y="1628775"/>
                <a:ext cx="371475" cy="92075"/>
              </a:xfrm>
              <a:custGeom>
                <a:avLst/>
                <a:gdLst>
                  <a:gd name="T0" fmla="*/ 94 w 96"/>
                  <a:gd name="T1" fmla="*/ 24 h 24"/>
                  <a:gd name="T2" fmla="*/ 2 w 96"/>
                  <a:gd name="T3" fmla="*/ 24 h 24"/>
                  <a:gd name="T4" fmla="*/ 0 w 96"/>
                  <a:gd name="T5" fmla="*/ 22 h 24"/>
                  <a:gd name="T6" fmla="*/ 0 w 96"/>
                  <a:gd name="T7" fmla="*/ 6 h 24"/>
                  <a:gd name="T8" fmla="*/ 6 w 96"/>
                  <a:gd name="T9" fmla="*/ 0 h 24"/>
                  <a:gd name="T10" fmla="*/ 90 w 96"/>
                  <a:gd name="T11" fmla="*/ 0 h 24"/>
                  <a:gd name="T12" fmla="*/ 96 w 96"/>
                  <a:gd name="T13" fmla="*/ 6 h 24"/>
                  <a:gd name="T14" fmla="*/ 96 w 96"/>
                  <a:gd name="T15" fmla="*/ 22 h 24"/>
                  <a:gd name="T16" fmla="*/ 94 w 96"/>
                  <a:gd name="T17" fmla="*/ 24 h 24"/>
                  <a:gd name="T18" fmla="*/ 4 w 96"/>
                  <a:gd name="T19" fmla="*/ 20 h 24"/>
                  <a:gd name="T20" fmla="*/ 92 w 96"/>
                  <a:gd name="T21" fmla="*/ 20 h 24"/>
                  <a:gd name="T22" fmla="*/ 92 w 96"/>
                  <a:gd name="T23" fmla="*/ 6 h 24"/>
                  <a:gd name="T24" fmla="*/ 90 w 96"/>
                  <a:gd name="T25" fmla="*/ 4 h 24"/>
                  <a:gd name="T26" fmla="*/ 6 w 96"/>
                  <a:gd name="T27" fmla="*/ 4 h 24"/>
                  <a:gd name="T28" fmla="*/ 4 w 96"/>
                  <a:gd name="T29" fmla="*/ 6 h 24"/>
                  <a:gd name="T30" fmla="*/ 4 w 96"/>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4">
                    <a:moveTo>
                      <a:pt x="94" y="24"/>
                    </a:moveTo>
                    <a:cubicBezTo>
                      <a:pt x="2" y="24"/>
                      <a:pt x="2" y="24"/>
                      <a:pt x="2" y="24"/>
                    </a:cubicBezTo>
                    <a:cubicBezTo>
                      <a:pt x="1" y="24"/>
                      <a:pt x="0" y="23"/>
                      <a:pt x="0" y="22"/>
                    </a:cubicBezTo>
                    <a:cubicBezTo>
                      <a:pt x="0" y="6"/>
                      <a:pt x="0" y="6"/>
                      <a:pt x="0" y="6"/>
                    </a:cubicBezTo>
                    <a:cubicBezTo>
                      <a:pt x="0" y="3"/>
                      <a:pt x="3" y="0"/>
                      <a:pt x="6" y="0"/>
                    </a:cubicBezTo>
                    <a:cubicBezTo>
                      <a:pt x="90" y="0"/>
                      <a:pt x="90" y="0"/>
                      <a:pt x="90" y="0"/>
                    </a:cubicBezTo>
                    <a:cubicBezTo>
                      <a:pt x="93" y="0"/>
                      <a:pt x="96" y="3"/>
                      <a:pt x="96" y="6"/>
                    </a:cubicBezTo>
                    <a:cubicBezTo>
                      <a:pt x="96" y="22"/>
                      <a:pt x="96" y="22"/>
                      <a:pt x="96" y="22"/>
                    </a:cubicBezTo>
                    <a:cubicBezTo>
                      <a:pt x="96" y="23"/>
                      <a:pt x="95" y="24"/>
                      <a:pt x="94" y="24"/>
                    </a:cubicBezTo>
                    <a:close/>
                    <a:moveTo>
                      <a:pt x="4" y="20"/>
                    </a:moveTo>
                    <a:cubicBezTo>
                      <a:pt x="92" y="20"/>
                      <a:pt x="92" y="20"/>
                      <a:pt x="92" y="20"/>
                    </a:cubicBezTo>
                    <a:cubicBezTo>
                      <a:pt x="92" y="6"/>
                      <a:pt x="92" y="6"/>
                      <a:pt x="92" y="6"/>
                    </a:cubicBezTo>
                    <a:cubicBezTo>
                      <a:pt x="92" y="5"/>
                      <a:pt x="91" y="4"/>
                      <a:pt x="90" y="4"/>
                    </a:cubicBezTo>
                    <a:cubicBezTo>
                      <a:pt x="6" y="4"/>
                      <a:pt x="6" y="4"/>
                      <a:pt x="6" y="4"/>
                    </a:cubicBezTo>
                    <a:cubicBezTo>
                      <a:pt x="5" y="4"/>
                      <a:pt x="4" y="5"/>
                      <a:pt x="4" y="6"/>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5" name="Freeform 31">
                <a:extLst>
                  <a:ext uri="{FF2B5EF4-FFF2-40B4-BE49-F238E27FC236}">
                    <a16:creationId xmlns:a16="http://schemas.microsoft.com/office/drawing/2014/main" id="{7EBDB09D-1B24-44F0-94B5-59EEA2444859}"/>
                  </a:ext>
                </a:extLst>
              </p:cNvPr>
              <p:cNvSpPr>
                <a:spLocks/>
              </p:cNvSpPr>
              <p:nvPr/>
            </p:nvSpPr>
            <p:spPr bwMode="auto">
              <a:xfrm>
                <a:off x="522288" y="1631950"/>
                <a:ext cx="77788" cy="77787"/>
              </a:xfrm>
              <a:custGeom>
                <a:avLst/>
                <a:gdLst>
                  <a:gd name="T0" fmla="*/ 5 w 49"/>
                  <a:gd name="T1" fmla="*/ 49 h 49"/>
                  <a:gd name="T2" fmla="*/ 0 w 49"/>
                  <a:gd name="T3" fmla="*/ 44 h 49"/>
                  <a:gd name="T4" fmla="*/ 44 w 49"/>
                  <a:gd name="T5" fmla="*/ 0 h 49"/>
                  <a:gd name="T6" fmla="*/ 49 w 49"/>
                  <a:gd name="T7" fmla="*/ 5 h 49"/>
                  <a:gd name="T8" fmla="*/ 5 w 49"/>
                  <a:gd name="T9" fmla="*/ 49 h 49"/>
                </a:gdLst>
                <a:ahLst/>
                <a:cxnLst>
                  <a:cxn ang="0">
                    <a:pos x="T0" y="T1"/>
                  </a:cxn>
                  <a:cxn ang="0">
                    <a:pos x="T2" y="T3"/>
                  </a:cxn>
                  <a:cxn ang="0">
                    <a:pos x="T4" y="T5"/>
                  </a:cxn>
                  <a:cxn ang="0">
                    <a:pos x="T6" y="T7"/>
                  </a:cxn>
                  <a:cxn ang="0">
                    <a:pos x="T8" y="T9"/>
                  </a:cxn>
                </a:cxnLst>
                <a:rect l="0" t="0" r="r" b="b"/>
                <a:pathLst>
                  <a:path w="49" h="49">
                    <a:moveTo>
                      <a:pt x="5" y="49"/>
                    </a:moveTo>
                    <a:lnTo>
                      <a:pt x="0" y="44"/>
                    </a:lnTo>
                    <a:lnTo>
                      <a:pt x="44" y="0"/>
                    </a:lnTo>
                    <a:lnTo>
                      <a:pt x="49" y="5"/>
                    </a:lnTo>
                    <a:lnTo>
                      <a:pt x="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6" name="Freeform 32">
                <a:extLst>
                  <a:ext uri="{FF2B5EF4-FFF2-40B4-BE49-F238E27FC236}">
                    <a16:creationId xmlns:a16="http://schemas.microsoft.com/office/drawing/2014/main" id="{1FFD4056-5735-44D4-9B03-855793507922}"/>
                  </a:ext>
                </a:extLst>
              </p:cNvPr>
              <p:cNvSpPr>
                <a:spLocks/>
              </p:cNvSpPr>
              <p:nvPr/>
            </p:nvSpPr>
            <p:spPr bwMode="auto">
              <a:xfrm>
                <a:off x="569913"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7" name="Freeform 33">
                <a:extLst>
                  <a:ext uri="{FF2B5EF4-FFF2-40B4-BE49-F238E27FC236}">
                    <a16:creationId xmlns:a16="http://schemas.microsoft.com/office/drawing/2014/main" id="{CB646533-40AB-41B0-BE5B-F74F8107F055}"/>
                  </a:ext>
                </a:extLst>
              </p:cNvPr>
              <p:cNvSpPr>
                <a:spLocks/>
              </p:cNvSpPr>
              <p:nvPr/>
            </p:nvSpPr>
            <p:spPr bwMode="auto">
              <a:xfrm>
                <a:off x="631826"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8" name="Freeform 34">
                <a:extLst>
                  <a:ext uri="{FF2B5EF4-FFF2-40B4-BE49-F238E27FC236}">
                    <a16:creationId xmlns:a16="http://schemas.microsoft.com/office/drawing/2014/main" id="{36F96247-AAD2-4256-883A-4E13BC3F8CD4}"/>
                  </a:ext>
                </a:extLst>
              </p:cNvPr>
              <p:cNvSpPr>
                <a:spLocks/>
              </p:cNvSpPr>
              <p:nvPr/>
            </p:nvSpPr>
            <p:spPr bwMode="auto">
              <a:xfrm>
                <a:off x="693738"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9" name="Freeform 35">
                <a:extLst>
                  <a:ext uri="{FF2B5EF4-FFF2-40B4-BE49-F238E27FC236}">
                    <a16:creationId xmlns:a16="http://schemas.microsoft.com/office/drawing/2014/main" id="{2113D348-E504-4060-A437-BDBC8A5D176C}"/>
                  </a:ext>
                </a:extLst>
              </p:cNvPr>
              <p:cNvSpPr>
                <a:spLocks/>
              </p:cNvSpPr>
              <p:nvPr/>
            </p:nvSpPr>
            <p:spPr bwMode="auto">
              <a:xfrm>
                <a:off x="755651"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20" name="Freeform 36">
                <a:extLst>
                  <a:ext uri="{FF2B5EF4-FFF2-40B4-BE49-F238E27FC236}">
                    <a16:creationId xmlns:a16="http://schemas.microsoft.com/office/drawing/2014/main" id="{6B25A6A5-6E48-4D49-8FE2-1AADE5275F24}"/>
                  </a:ext>
                </a:extLst>
              </p:cNvPr>
              <p:cNvSpPr>
                <a:spLocks/>
              </p:cNvSpPr>
              <p:nvPr/>
            </p:nvSpPr>
            <p:spPr bwMode="auto">
              <a:xfrm>
                <a:off x="817563" y="1647825"/>
                <a:ext cx="69850" cy="69850"/>
              </a:xfrm>
              <a:custGeom>
                <a:avLst/>
                <a:gdLst>
                  <a:gd name="T0" fmla="*/ 5 w 44"/>
                  <a:gd name="T1" fmla="*/ 44 h 44"/>
                  <a:gd name="T2" fmla="*/ 0 w 44"/>
                  <a:gd name="T3" fmla="*/ 39 h 44"/>
                  <a:gd name="T4" fmla="*/ 39 w 44"/>
                  <a:gd name="T5" fmla="*/ 0 h 44"/>
                  <a:gd name="T6" fmla="*/ 44 w 44"/>
                  <a:gd name="T7" fmla="*/ 5 h 44"/>
                  <a:gd name="T8" fmla="*/ 5 w 44"/>
                  <a:gd name="T9" fmla="*/ 44 h 44"/>
                </a:gdLst>
                <a:ahLst/>
                <a:cxnLst>
                  <a:cxn ang="0">
                    <a:pos x="T0" y="T1"/>
                  </a:cxn>
                  <a:cxn ang="0">
                    <a:pos x="T2" y="T3"/>
                  </a:cxn>
                  <a:cxn ang="0">
                    <a:pos x="T4" y="T5"/>
                  </a:cxn>
                  <a:cxn ang="0">
                    <a:pos x="T6" y="T7"/>
                  </a:cxn>
                  <a:cxn ang="0">
                    <a:pos x="T8" y="T9"/>
                  </a:cxn>
                </a:cxnLst>
                <a:rect l="0" t="0" r="r" b="b"/>
                <a:pathLst>
                  <a:path w="44" h="44">
                    <a:moveTo>
                      <a:pt x="5" y="44"/>
                    </a:moveTo>
                    <a:lnTo>
                      <a:pt x="0" y="39"/>
                    </a:lnTo>
                    <a:lnTo>
                      <a:pt x="39" y="0"/>
                    </a:lnTo>
                    <a:lnTo>
                      <a:pt x="44" y="5"/>
                    </a:lnTo>
                    <a:lnTo>
                      <a:pt x="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grpSp>
        <p:sp>
          <p:nvSpPr>
            <p:cNvPr id="11" name="TextBox 10">
              <a:extLst>
                <a:ext uri="{FF2B5EF4-FFF2-40B4-BE49-F238E27FC236}">
                  <a16:creationId xmlns:a16="http://schemas.microsoft.com/office/drawing/2014/main" id="{40234DF3-3465-4598-B977-A7999B3FA324}"/>
                </a:ext>
              </a:extLst>
            </p:cNvPr>
            <p:cNvSpPr txBox="1"/>
            <p:nvPr/>
          </p:nvSpPr>
          <p:spPr>
            <a:xfrm>
              <a:off x="1022550" y="255076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Objective</a:t>
              </a:r>
            </a:p>
          </p:txBody>
        </p:sp>
      </p:grpSp>
      <p:grpSp>
        <p:nvGrpSpPr>
          <p:cNvPr id="21" name="Group 20">
            <a:extLst>
              <a:ext uri="{FF2B5EF4-FFF2-40B4-BE49-F238E27FC236}">
                <a16:creationId xmlns:a16="http://schemas.microsoft.com/office/drawing/2014/main" id="{C126A58F-2DBC-4C66-83AA-F39F15723BCE}"/>
              </a:ext>
            </a:extLst>
          </p:cNvPr>
          <p:cNvGrpSpPr/>
          <p:nvPr/>
        </p:nvGrpSpPr>
        <p:grpSpPr>
          <a:xfrm>
            <a:off x="712293" y="1819797"/>
            <a:ext cx="2110649" cy="215444"/>
            <a:chOff x="673191" y="1583558"/>
            <a:chExt cx="2110649" cy="215444"/>
          </a:xfrm>
        </p:grpSpPr>
        <p:sp>
          <p:nvSpPr>
            <p:cNvPr id="22" name="TextBox 21">
              <a:extLst>
                <a:ext uri="{FF2B5EF4-FFF2-40B4-BE49-F238E27FC236}">
                  <a16:creationId xmlns:a16="http://schemas.microsoft.com/office/drawing/2014/main" id="{1C482AB7-5897-4920-B874-811B6773A176}"/>
                </a:ext>
              </a:extLst>
            </p:cNvPr>
            <p:cNvSpPr txBox="1"/>
            <p:nvPr/>
          </p:nvSpPr>
          <p:spPr>
            <a:xfrm>
              <a:off x="1022550" y="158355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Home</a:t>
              </a:r>
            </a:p>
          </p:txBody>
        </p:sp>
        <p:grpSp>
          <p:nvGrpSpPr>
            <p:cNvPr id="23" name="Group 22">
              <a:extLst>
                <a:ext uri="{FF2B5EF4-FFF2-40B4-BE49-F238E27FC236}">
                  <a16:creationId xmlns:a16="http://schemas.microsoft.com/office/drawing/2014/main" id="{C0ED350D-ABA2-4D40-A582-34C8AF97AF46}"/>
                </a:ext>
              </a:extLst>
            </p:cNvPr>
            <p:cNvGrpSpPr>
              <a:grpSpLocks noChangeAspect="1"/>
            </p:cNvGrpSpPr>
            <p:nvPr/>
          </p:nvGrpSpPr>
          <p:grpSpPr>
            <a:xfrm>
              <a:off x="673191" y="1593661"/>
              <a:ext cx="203040" cy="194400"/>
              <a:chOff x="-638175" y="3963988"/>
              <a:chExt cx="373062" cy="357187"/>
            </a:xfrm>
            <a:gradFill>
              <a:gsLst>
                <a:gs pos="0">
                  <a:schemeClr val="accent2"/>
                </a:gs>
                <a:gs pos="100000">
                  <a:schemeClr val="accent1"/>
                </a:gs>
              </a:gsLst>
              <a:lin ang="2700000" scaled="0"/>
            </a:gradFill>
          </p:grpSpPr>
          <p:sp>
            <p:nvSpPr>
              <p:cNvPr id="24" name="Freeform 40">
                <a:extLst>
                  <a:ext uri="{FF2B5EF4-FFF2-40B4-BE49-F238E27FC236}">
                    <a16:creationId xmlns:a16="http://schemas.microsoft.com/office/drawing/2014/main" id="{19729545-CA8E-4834-A212-677CEEA99B29}"/>
                  </a:ext>
                </a:extLst>
              </p:cNvPr>
              <p:cNvSpPr>
                <a:spLocks/>
              </p:cNvSpPr>
              <p:nvPr/>
            </p:nvSpPr>
            <p:spPr bwMode="auto">
              <a:xfrm>
                <a:off x="-592138" y="4149725"/>
                <a:ext cx="280987" cy="171450"/>
              </a:xfrm>
              <a:custGeom>
                <a:avLst/>
                <a:gdLst>
                  <a:gd name="T0" fmla="*/ 70 w 72"/>
                  <a:gd name="T1" fmla="*/ 44 h 44"/>
                  <a:gd name="T2" fmla="*/ 46 w 72"/>
                  <a:gd name="T3" fmla="*/ 44 h 44"/>
                  <a:gd name="T4" fmla="*/ 44 w 72"/>
                  <a:gd name="T5" fmla="*/ 42 h 44"/>
                  <a:gd name="T6" fmla="*/ 44 w 72"/>
                  <a:gd name="T7" fmla="*/ 16 h 44"/>
                  <a:gd name="T8" fmla="*/ 28 w 72"/>
                  <a:gd name="T9" fmla="*/ 16 h 44"/>
                  <a:gd name="T10" fmla="*/ 28 w 72"/>
                  <a:gd name="T11" fmla="*/ 42 h 44"/>
                  <a:gd name="T12" fmla="*/ 26 w 72"/>
                  <a:gd name="T13" fmla="*/ 44 h 44"/>
                  <a:gd name="T14" fmla="*/ 2 w 72"/>
                  <a:gd name="T15" fmla="*/ 44 h 44"/>
                  <a:gd name="T16" fmla="*/ 0 w 72"/>
                  <a:gd name="T17" fmla="*/ 42 h 44"/>
                  <a:gd name="T18" fmla="*/ 0 w 72"/>
                  <a:gd name="T19" fmla="*/ 2 h 44"/>
                  <a:gd name="T20" fmla="*/ 2 w 72"/>
                  <a:gd name="T21" fmla="*/ 0 h 44"/>
                  <a:gd name="T22" fmla="*/ 4 w 72"/>
                  <a:gd name="T23" fmla="*/ 2 h 44"/>
                  <a:gd name="T24" fmla="*/ 4 w 72"/>
                  <a:gd name="T25" fmla="*/ 40 h 44"/>
                  <a:gd name="T26" fmla="*/ 24 w 72"/>
                  <a:gd name="T27" fmla="*/ 40 h 44"/>
                  <a:gd name="T28" fmla="*/ 24 w 72"/>
                  <a:gd name="T29" fmla="*/ 14 h 44"/>
                  <a:gd name="T30" fmla="*/ 26 w 72"/>
                  <a:gd name="T31" fmla="*/ 12 h 44"/>
                  <a:gd name="T32" fmla="*/ 46 w 72"/>
                  <a:gd name="T33" fmla="*/ 12 h 44"/>
                  <a:gd name="T34" fmla="*/ 48 w 72"/>
                  <a:gd name="T35" fmla="*/ 14 h 44"/>
                  <a:gd name="T36" fmla="*/ 48 w 72"/>
                  <a:gd name="T37" fmla="*/ 40 h 44"/>
                  <a:gd name="T38" fmla="*/ 68 w 72"/>
                  <a:gd name="T39" fmla="*/ 40 h 44"/>
                  <a:gd name="T40" fmla="*/ 68 w 72"/>
                  <a:gd name="T41" fmla="*/ 4 h 44"/>
                  <a:gd name="T42" fmla="*/ 70 w 72"/>
                  <a:gd name="T43" fmla="*/ 2 h 44"/>
                  <a:gd name="T44" fmla="*/ 72 w 72"/>
                  <a:gd name="T45" fmla="*/ 4 h 44"/>
                  <a:gd name="T46" fmla="*/ 72 w 72"/>
                  <a:gd name="T47" fmla="*/ 42 h 44"/>
                  <a:gd name="T48" fmla="*/ 70 w 72"/>
                  <a:gd name="T4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4">
                    <a:moveTo>
                      <a:pt x="70" y="44"/>
                    </a:moveTo>
                    <a:cubicBezTo>
                      <a:pt x="46" y="44"/>
                      <a:pt x="46" y="44"/>
                      <a:pt x="46" y="44"/>
                    </a:cubicBezTo>
                    <a:cubicBezTo>
                      <a:pt x="45" y="44"/>
                      <a:pt x="44" y="43"/>
                      <a:pt x="44" y="42"/>
                    </a:cubicBezTo>
                    <a:cubicBezTo>
                      <a:pt x="44" y="16"/>
                      <a:pt x="44" y="16"/>
                      <a:pt x="44" y="16"/>
                    </a:cubicBezTo>
                    <a:cubicBezTo>
                      <a:pt x="28" y="16"/>
                      <a:pt x="28" y="16"/>
                      <a:pt x="28" y="16"/>
                    </a:cubicBezTo>
                    <a:cubicBezTo>
                      <a:pt x="28" y="42"/>
                      <a:pt x="28" y="42"/>
                      <a:pt x="28" y="42"/>
                    </a:cubicBezTo>
                    <a:cubicBezTo>
                      <a:pt x="28" y="43"/>
                      <a:pt x="27" y="44"/>
                      <a:pt x="26" y="44"/>
                    </a:cubicBez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24" y="40"/>
                      <a:pt x="24" y="40"/>
                      <a:pt x="24" y="40"/>
                    </a:cubicBezTo>
                    <a:cubicBezTo>
                      <a:pt x="24" y="14"/>
                      <a:pt x="24" y="14"/>
                      <a:pt x="24" y="14"/>
                    </a:cubicBezTo>
                    <a:cubicBezTo>
                      <a:pt x="24" y="13"/>
                      <a:pt x="25" y="12"/>
                      <a:pt x="26" y="12"/>
                    </a:cubicBezTo>
                    <a:cubicBezTo>
                      <a:pt x="46" y="12"/>
                      <a:pt x="46" y="12"/>
                      <a:pt x="46" y="12"/>
                    </a:cubicBezTo>
                    <a:cubicBezTo>
                      <a:pt x="47" y="12"/>
                      <a:pt x="48" y="13"/>
                      <a:pt x="48" y="14"/>
                    </a:cubicBezTo>
                    <a:cubicBezTo>
                      <a:pt x="48" y="40"/>
                      <a:pt x="48" y="40"/>
                      <a:pt x="48" y="40"/>
                    </a:cubicBezTo>
                    <a:cubicBezTo>
                      <a:pt x="68" y="40"/>
                      <a:pt x="68" y="40"/>
                      <a:pt x="68" y="40"/>
                    </a:cubicBezTo>
                    <a:cubicBezTo>
                      <a:pt x="68" y="4"/>
                      <a:pt x="68" y="4"/>
                      <a:pt x="68" y="4"/>
                    </a:cubicBezTo>
                    <a:cubicBezTo>
                      <a:pt x="68" y="3"/>
                      <a:pt x="69" y="2"/>
                      <a:pt x="70" y="2"/>
                    </a:cubicBezTo>
                    <a:cubicBezTo>
                      <a:pt x="71" y="2"/>
                      <a:pt x="72" y="3"/>
                      <a:pt x="72" y="4"/>
                    </a:cubicBezTo>
                    <a:cubicBezTo>
                      <a:pt x="72" y="42"/>
                      <a:pt x="72" y="42"/>
                      <a:pt x="72" y="42"/>
                    </a:cubicBezTo>
                    <a:cubicBezTo>
                      <a:pt x="72" y="43"/>
                      <a:pt x="71" y="44"/>
                      <a:pt x="7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1">
                <a:extLst>
                  <a:ext uri="{FF2B5EF4-FFF2-40B4-BE49-F238E27FC236}">
                    <a16:creationId xmlns:a16="http://schemas.microsoft.com/office/drawing/2014/main" id="{AA223D0E-8280-4671-83E2-A9C513206F9A}"/>
                  </a:ext>
                </a:extLst>
              </p:cNvPr>
              <p:cNvSpPr>
                <a:spLocks/>
              </p:cNvSpPr>
              <p:nvPr/>
            </p:nvSpPr>
            <p:spPr bwMode="auto">
              <a:xfrm>
                <a:off x="-638175" y="3963988"/>
                <a:ext cx="373062" cy="193675"/>
              </a:xfrm>
              <a:custGeom>
                <a:avLst/>
                <a:gdLst>
                  <a:gd name="T0" fmla="*/ 94 w 96"/>
                  <a:gd name="T1" fmla="*/ 50 h 50"/>
                  <a:gd name="T2" fmla="*/ 93 w 96"/>
                  <a:gd name="T3" fmla="*/ 49 h 50"/>
                  <a:gd name="T4" fmla="*/ 48 w 96"/>
                  <a:gd name="T5" fmla="*/ 5 h 50"/>
                  <a:gd name="T6" fmla="*/ 3 w 96"/>
                  <a:gd name="T7" fmla="*/ 49 h 50"/>
                  <a:gd name="T8" fmla="*/ 1 w 96"/>
                  <a:gd name="T9" fmla="*/ 49 h 50"/>
                  <a:gd name="T10" fmla="*/ 1 w 96"/>
                  <a:gd name="T11" fmla="*/ 47 h 50"/>
                  <a:gd name="T12" fmla="*/ 47 w 96"/>
                  <a:gd name="T13" fmla="*/ 1 h 50"/>
                  <a:gd name="T14" fmla="*/ 49 w 96"/>
                  <a:gd name="T15" fmla="*/ 1 h 50"/>
                  <a:gd name="T16" fmla="*/ 95 w 96"/>
                  <a:gd name="T17" fmla="*/ 47 h 50"/>
                  <a:gd name="T18" fmla="*/ 95 w 96"/>
                  <a:gd name="T19" fmla="*/ 49 h 50"/>
                  <a:gd name="T20" fmla="*/ 94 w 96"/>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50">
                    <a:moveTo>
                      <a:pt x="94" y="50"/>
                    </a:moveTo>
                    <a:cubicBezTo>
                      <a:pt x="93" y="50"/>
                      <a:pt x="93" y="50"/>
                      <a:pt x="93" y="49"/>
                    </a:cubicBezTo>
                    <a:cubicBezTo>
                      <a:pt x="48" y="5"/>
                      <a:pt x="48" y="5"/>
                      <a:pt x="48" y="5"/>
                    </a:cubicBezTo>
                    <a:cubicBezTo>
                      <a:pt x="3" y="49"/>
                      <a:pt x="3" y="49"/>
                      <a:pt x="3" y="49"/>
                    </a:cubicBezTo>
                    <a:cubicBezTo>
                      <a:pt x="3" y="50"/>
                      <a:pt x="1" y="50"/>
                      <a:pt x="1" y="49"/>
                    </a:cubicBezTo>
                    <a:cubicBezTo>
                      <a:pt x="0" y="49"/>
                      <a:pt x="0" y="47"/>
                      <a:pt x="1" y="47"/>
                    </a:cubicBezTo>
                    <a:cubicBezTo>
                      <a:pt x="47" y="1"/>
                      <a:pt x="47" y="1"/>
                      <a:pt x="47" y="1"/>
                    </a:cubicBezTo>
                    <a:cubicBezTo>
                      <a:pt x="47" y="0"/>
                      <a:pt x="49" y="0"/>
                      <a:pt x="49" y="1"/>
                    </a:cubicBezTo>
                    <a:cubicBezTo>
                      <a:pt x="95" y="47"/>
                      <a:pt x="95" y="47"/>
                      <a:pt x="95" y="47"/>
                    </a:cubicBezTo>
                    <a:cubicBezTo>
                      <a:pt x="96" y="47"/>
                      <a:pt x="96" y="49"/>
                      <a:pt x="95" y="49"/>
                    </a:cubicBezTo>
                    <a:cubicBezTo>
                      <a:pt x="95" y="50"/>
                      <a:pt x="95" y="50"/>
                      <a:pt x="9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2">
                <a:extLst>
                  <a:ext uri="{FF2B5EF4-FFF2-40B4-BE49-F238E27FC236}">
                    <a16:creationId xmlns:a16="http://schemas.microsoft.com/office/drawing/2014/main" id="{359189E9-7431-403B-A73C-17010CFEE14F}"/>
                  </a:ext>
                </a:extLst>
              </p:cNvPr>
              <p:cNvSpPr>
                <a:spLocks/>
              </p:cNvSpPr>
              <p:nvPr/>
            </p:nvSpPr>
            <p:spPr bwMode="auto">
              <a:xfrm>
                <a:off x="-396875" y="3979863"/>
                <a:ext cx="69850" cy="69850"/>
              </a:xfrm>
              <a:custGeom>
                <a:avLst/>
                <a:gdLst>
                  <a:gd name="T0" fmla="*/ 16 w 18"/>
                  <a:gd name="T1" fmla="*/ 18 h 18"/>
                  <a:gd name="T2" fmla="*/ 14 w 18"/>
                  <a:gd name="T3" fmla="*/ 16 h 18"/>
                  <a:gd name="T4" fmla="*/ 14 w 18"/>
                  <a:gd name="T5" fmla="*/ 4 h 18"/>
                  <a:gd name="T6" fmla="*/ 2 w 18"/>
                  <a:gd name="T7" fmla="*/ 4 h 18"/>
                  <a:gd name="T8" fmla="*/ 0 w 18"/>
                  <a:gd name="T9" fmla="*/ 2 h 18"/>
                  <a:gd name="T10" fmla="*/ 2 w 18"/>
                  <a:gd name="T11" fmla="*/ 0 h 18"/>
                  <a:gd name="T12" fmla="*/ 16 w 18"/>
                  <a:gd name="T13" fmla="*/ 0 h 18"/>
                  <a:gd name="T14" fmla="*/ 18 w 18"/>
                  <a:gd name="T15" fmla="*/ 2 h 18"/>
                  <a:gd name="T16" fmla="*/ 18 w 18"/>
                  <a:gd name="T17" fmla="*/ 16 h 18"/>
                  <a:gd name="T18" fmla="*/ 16 w 1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6" y="18"/>
                    </a:moveTo>
                    <a:cubicBezTo>
                      <a:pt x="15" y="18"/>
                      <a:pt x="14" y="17"/>
                      <a:pt x="14" y="16"/>
                    </a:cubicBezTo>
                    <a:cubicBezTo>
                      <a:pt x="14" y="4"/>
                      <a:pt x="14" y="4"/>
                      <a:pt x="14" y="4"/>
                    </a:cubicBezTo>
                    <a:cubicBezTo>
                      <a:pt x="2" y="4"/>
                      <a:pt x="2" y="4"/>
                      <a:pt x="2" y="4"/>
                    </a:cubicBezTo>
                    <a:cubicBezTo>
                      <a:pt x="1" y="4"/>
                      <a:pt x="0" y="3"/>
                      <a:pt x="0" y="2"/>
                    </a:cubicBezTo>
                    <a:cubicBezTo>
                      <a:pt x="0" y="1"/>
                      <a:pt x="1" y="0"/>
                      <a:pt x="2" y="0"/>
                    </a:cubicBezTo>
                    <a:cubicBezTo>
                      <a:pt x="16" y="0"/>
                      <a:pt x="16" y="0"/>
                      <a:pt x="16" y="0"/>
                    </a:cubicBezTo>
                    <a:cubicBezTo>
                      <a:pt x="17" y="0"/>
                      <a:pt x="18" y="1"/>
                      <a:pt x="18" y="2"/>
                    </a:cubicBezTo>
                    <a:cubicBezTo>
                      <a:pt x="18" y="16"/>
                      <a:pt x="18" y="16"/>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7" name="Group 26">
            <a:extLst>
              <a:ext uri="{FF2B5EF4-FFF2-40B4-BE49-F238E27FC236}">
                <a16:creationId xmlns:a16="http://schemas.microsoft.com/office/drawing/2014/main" id="{02374629-32E6-4A11-9577-15F1D727BF48}"/>
              </a:ext>
            </a:extLst>
          </p:cNvPr>
          <p:cNvGrpSpPr/>
          <p:nvPr/>
        </p:nvGrpSpPr>
        <p:grpSpPr>
          <a:xfrm>
            <a:off x="706437" y="2322289"/>
            <a:ext cx="2116505" cy="215444"/>
            <a:chOff x="667335" y="2067163"/>
            <a:chExt cx="2116505" cy="215444"/>
          </a:xfrm>
        </p:grpSpPr>
        <p:sp>
          <p:nvSpPr>
            <p:cNvPr id="28" name="TextBox 27">
              <a:extLst>
                <a:ext uri="{FF2B5EF4-FFF2-40B4-BE49-F238E27FC236}">
                  <a16:creationId xmlns:a16="http://schemas.microsoft.com/office/drawing/2014/main" id="{97F27154-9E95-4A5F-894D-61AE371CD4E0}"/>
                </a:ext>
              </a:extLst>
            </p:cNvPr>
            <p:cNvSpPr txBox="1"/>
            <p:nvPr/>
          </p:nvSpPr>
          <p:spPr>
            <a:xfrm>
              <a:off x="1022550" y="206716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YouTube API</a:t>
              </a:r>
            </a:p>
          </p:txBody>
        </p:sp>
        <p:grpSp>
          <p:nvGrpSpPr>
            <p:cNvPr id="29" name="Group 28">
              <a:extLst>
                <a:ext uri="{FF2B5EF4-FFF2-40B4-BE49-F238E27FC236}">
                  <a16:creationId xmlns:a16="http://schemas.microsoft.com/office/drawing/2014/main" id="{03A46483-0587-4FC2-9B2D-652A228DE76C}"/>
                </a:ext>
              </a:extLst>
            </p:cNvPr>
            <p:cNvGrpSpPr>
              <a:grpSpLocks noChangeAspect="1"/>
            </p:cNvGrpSpPr>
            <p:nvPr/>
          </p:nvGrpSpPr>
          <p:grpSpPr>
            <a:xfrm>
              <a:off x="667335" y="2067546"/>
              <a:ext cx="214753" cy="213840"/>
              <a:chOff x="-523875" y="3440113"/>
              <a:chExt cx="373062" cy="371476"/>
            </a:xfrm>
            <a:gradFill>
              <a:gsLst>
                <a:gs pos="0">
                  <a:schemeClr val="accent2"/>
                </a:gs>
                <a:gs pos="100000">
                  <a:schemeClr val="accent1"/>
                </a:gs>
              </a:gsLst>
              <a:lin ang="2700000" scaled="0"/>
            </a:gradFill>
          </p:grpSpPr>
          <p:sp>
            <p:nvSpPr>
              <p:cNvPr id="30" name="Freeform 46">
                <a:extLst>
                  <a:ext uri="{FF2B5EF4-FFF2-40B4-BE49-F238E27FC236}">
                    <a16:creationId xmlns:a16="http://schemas.microsoft.com/office/drawing/2014/main" id="{689538CC-CC9F-41C9-965D-4E272FB59E4A}"/>
                  </a:ext>
                </a:extLst>
              </p:cNvPr>
              <p:cNvSpPr>
                <a:spLocks noEditPoints="1"/>
              </p:cNvSpPr>
              <p:nvPr/>
            </p:nvSpPr>
            <p:spPr bwMode="auto">
              <a:xfrm>
                <a:off x="-523875" y="3440113"/>
                <a:ext cx="373062" cy="317500"/>
              </a:xfrm>
              <a:custGeom>
                <a:avLst/>
                <a:gdLst>
                  <a:gd name="T0" fmla="*/ 15 w 96"/>
                  <a:gd name="T1" fmla="*/ 82 h 82"/>
                  <a:gd name="T2" fmla="*/ 14 w 96"/>
                  <a:gd name="T3" fmla="*/ 82 h 82"/>
                  <a:gd name="T4" fmla="*/ 0 w 96"/>
                  <a:gd name="T5" fmla="*/ 48 h 82"/>
                  <a:gd name="T6" fmla="*/ 48 w 96"/>
                  <a:gd name="T7" fmla="*/ 0 h 82"/>
                  <a:gd name="T8" fmla="*/ 96 w 96"/>
                  <a:gd name="T9" fmla="*/ 48 h 82"/>
                  <a:gd name="T10" fmla="*/ 82 w 96"/>
                  <a:gd name="T11" fmla="*/ 82 h 82"/>
                  <a:gd name="T12" fmla="*/ 80 w 96"/>
                  <a:gd name="T13" fmla="*/ 82 h 82"/>
                  <a:gd name="T14" fmla="*/ 62 w 96"/>
                  <a:gd name="T15" fmla="*/ 74 h 82"/>
                  <a:gd name="T16" fmla="*/ 55 w 96"/>
                  <a:gd name="T17" fmla="*/ 72 h 82"/>
                  <a:gd name="T18" fmla="*/ 54 w 96"/>
                  <a:gd name="T19" fmla="*/ 70 h 82"/>
                  <a:gd name="T20" fmla="*/ 54 w 96"/>
                  <a:gd name="T21" fmla="*/ 60 h 82"/>
                  <a:gd name="T22" fmla="*/ 55 w 96"/>
                  <a:gd name="T23" fmla="*/ 58 h 82"/>
                  <a:gd name="T24" fmla="*/ 60 w 96"/>
                  <a:gd name="T25" fmla="*/ 48 h 82"/>
                  <a:gd name="T26" fmla="*/ 62 w 96"/>
                  <a:gd name="T27" fmla="*/ 46 h 82"/>
                  <a:gd name="T28" fmla="*/ 62 w 96"/>
                  <a:gd name="T29" fmla="*/ 44 h 82"/>
                  <a:gd name="T30" fmla="*/ 62 w 96"/>
                  <a:gd name="T31" fmla="*/ 42 h 82"/>
                  <a:gd name="T32" fmla="*/ 60 w 96"/>
                  <a:gd name="T33" fmla="*/ 40 h 82"/>
                  <a:gd name="T34" fmla="*/ 61 w 96"/>
                  <a:gd name="T35" fmla="*/ 38 h 82"/>
                  <a:gd name="T36" fmla="*/ 62 w 96"/>
                  <a:gd name="T37" fmla="*/ 26 h 82"/>
                  <a:gd name="T38" fmla="*/ 51 w 96"/>
                  <a:gd name="T39" fmla="*/ 22 h 82"/>
                  <a:gd name="T40" fmla="*/ 40 w 96"/>
                  <a:gd name="T41" fmla="*/ 26 h 82"/>
                  <a:gd name="T42" fmla="*/ 38 w 96"/>
                  <a:gd name="T43" fmla="*/ 28 h 82"/>
                  <a:gd name="T44" fmla="*/ 35 w 96"/>
                  <a:gd name="T45" fmla="*/ 28 h 82"/>
                  <a:gd name="T46" fmla="*/ 36 w 96"/>
                  <a:gd name="T47" fmla="*/ 38 h 82"/>
                  <a:gd name="T48" fmla="*/ 36 w 96"/>
                  <a:gd name="T49" fmla="*/ 40 h 82"/>
                  <a:gd name="T50" fmla="*/ 34 w 96"/>
                  <a:gd name="T51" fmla="*/ 42 h 82"/>
                  <a:gd name="T52" fmla="*/ 34 w 96"/>
                  <a:gd name="T53" fmla="*/ 44 h 82"/>
                  <a:gd name="T54" fmla="*/ 34 w 96"/>
                  <a:gd name="T55" fmla="*/ 46 h 82"/>
                  <a:gd name="T56" fmla="*/ 36 w 96"/>
                  <a:gd name="T57" fmla="*/ 48 h 82"/>
                  <a:gd name="T58" fmla="*/ 41 w 96"/>
                  <a:gd name="T59" fmla="*/ 58 h 82"/>
                  <a:gd name="T60" fmla="*/ 42 w 96"/>
                  <a:gd name="T61" fmla="*/ 60 h 82"/>
                  <a:gd name="T62" fmla="*/ 42 w 96"/>
                  <a:gd name="T63" fmla="*/ 70 h 82"/>
                  <a:gd name="T64" fmla="*/ 41 w 96"/>
                  <a:gd name="T65" fmla="*/ 72 h 82"/>
                  <a:gd name="T66" fmla="*/ 35 w 96"/>
                  <a:gd name="T67" fmla="*/ 74 h 82"/>
                  <a:gd name="T68" fmla="*/ 16 w 96"/>
                  <a:gd name="T69" fmla="*/ 82 h 82"/>
                  <a:gd name="T70" fmla="*/ 15 w 96"/>
                  <a:gd name="T71" fmla="*/ 82 h 82"/>
                  <a:gd name="T72" fmla="*/ 48 w 96"/>
                  <a:gd name="T73" fmla="*/ 4 h 82"/>
                  <a:gd name="T74" fmla="*/ 4 w 96"/>
                  <a:gd name="T75" fmla="*/ 48 h 82"/>
                  <a:gd name="T76" fmla="*/ 16 w 96"/>
                  <a:gd name="T77" fmla="*/ 78 h 82"/>
                  <a:gd name="T78" fmla="*/ 33 w 96"/>
                  <a:gd name="T79" fmla="*/ 70 h 82"/>
                  <a:gd name="T80" fmla="*/ 38 w 96"/>
                  <a:gd name="T81" fmla="*/ 69 h 82"/>
                  <a:gd name="T82" fmla="*/ 38 w 96"/>
                  <a:gd name="T83" fmla="*/ 61 h 82"/>
                  <a:gd name="T84" fmla="*/ 32 w 96"/>
                  <a:gd name="T85" fmla="*/ 49 h 82"/>
                  <a:gd name="T86" fmla="*/ 30 w 96"/>
                  <a:gd name="T87" fmla="*/ 44 h 82"/>
                  <a:gd name="T88" fmla="*/ 32 w 96"/>
                  <a:gd name="T89" fmla="*/ 39 h 82"/>
                  <a:gd name="T90" fmla="*/ 32 w 96"/>
                  <a:gd name="T91" fmla="*/ 26 h 82"/>
                  <a:gd name="T92" fmla="*/ 37 w 96"/>
                  <a:gd name="T93" fmla="*/ 24 h 82"/>
                  <a:gd name="T94" fmla="*/ 51 w 96"/>
                  <a:gd name="T95" fmla="*/ 18 h 82"/>
                  <a:gd name="T96" fmla="*/ 66 w 96"/>
                  <a:gd name="T97" fmla="*/ 26 h 82"/>
                  <a:gd name="T98" fmla="*/ 64 w 96"/>
                  <a:gd name="T99" fmla="*/ 39 h 82"/>
                  <a:gd name="T100" fmla="*/ 66 w 96"/>
                  <a:gd name="T101" fmla="*/ 44 h 82"/>
                  <a:gd name="T102" fmla="*/ 64 w 96"/>
                  <a:gd name="T103" fmla="*/ 49 h 82"/>
                  <a:gd name="T104" fmla="*/ 58 w 96"/>
                  <a:gd name="T105" fmla="*/ 61 h 82"/>
                  <a:gd name="T106" fmla="*/ 58 w 96"/>
                  <a:gd name="T107" fmla="*/ 69 h 82"/>
                  <a:gd name="T108" fmla="*/ 63 w 96"/>
                  <a:gd name="T109" fmla="*/ 70 h 82"/>
                  <a:gd name="T110" fmla="*/ 80 w 96"/>
                  <a:gd name="T111" fmla="*/ 78 h 82"/>
                  <a:gd name="T112" fmla="*/ 92 w 96"/>
                  <a:gd name="T113" fmla="*/ 48 h 82"/>
                  <a:gd name="T114" fmla="*/ 48 w 96"/>
                  <a:gd name="T115"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 h="82">
                    <a:moveTo>
                      <a:pt x="15" y="82"/>
                    </a:moveTo>
                    <a:cubicBezTo>
                      <a:pt x="15" y="82"/>
                      <a:pt x="14" y="82"/>
                      <a:pt x="14" y="82"/>
                    </a:cubicBezTo>
                    <a:cubicBezTo>
                      <a:pt x="5" y="73"/>
                      <a:pt x="0" y="61"/>
                      <a:pt x="0" y="48"/>
                    </a:cubicBezTo>
                    <a:cubicBezTo>
                      <a:pt x="0" y="22"/>
                      <a:pt x="22" y="0"/>
                      <a:pt x="48" y="0"/>
                    </a:cubicBezTo>
                    <a:cubicBezTo>
                      <a:pt x="74" y="0"/>
                      <a:pt x="96" y="22"/>
                      <a:pt x="96" y="48"/>
                    </a:cubicBezTo>
                    <a:cubicBezTo>
                      <a:pt x="96" y="61"/>
                      <a:pt x="91" y="73"/>
                      <a:pt x="82" y="82"/>
                    </a:cubicBezTo>
                    <a:cubicBezTo>
                      <a:pt x="81" y="82"/>
                      <a:pt x="80" y="82"/>
                      <a:pt x="80" y="82"/>
                    </a:cubicBezTo>
                    <a:cubicBezTo>
                      <a:pt x="76" y="79"/>
                      <a:pt x="69" y="77"/>
                      <a:pt x="62" y="74"/>
                    </a:cubicBezTo>
                    <a:cubicBezTo>
                      <a:pt x="60" y="73"/>
                      <a:pt x="57" y="73"/>
                      <a:pt x="55" y="72"/>
                    </a:cubicBezTo>
                    <a:cubicBezTo>
                      <a:pt x="55" y="72"/>
                      <a:pt x="54" y="71"/>
                      <a:pt x="54" y="70"/>
                    </a:cubicBezTo>
                    <a:cubicBezTo>
                      <a:pt x="54" y="60"/>
                      <a:pt x="54" y="60"/>
                      <a:pt x="54" y="60"/>
                    </a:cubicBezTo>
                    <a:cubicBezTo>
                      <a:pt x="54" y="59"/>
                      <a:pt x="55" y="58"/>
                      <a:pt x="55" y="58"/>
                    </a:cubicBezTo>
                    <a:cubicBezTo>
                      <a:pt x="56" y="58"/>
                      <a:pt x="60" y="56"/>
                      <a:pt x="60" y="48"/>
                    </a:cubicBezTo>
                    <a:cubicBezTo>
                      <a:pt x="60" y="47"/>
                      <a:pt x="61" y="46"/>
                      <a:pt x="62" y="46"/>
                    </a:cubicBezTo>
                    <a:cubicBezTo>
                      <a:pt x="62" y="46"/>
                      <a:pt x="62" y="45"/>
                      <a:pt x="62" y="44"/>
                    </a:cubicBezTo>
                    <a:cubicBezTo>
                      <a:pt x="62" y="43"/>
                      <a:pt x="62" y="42"/>
                      <a:pt x="62" y="42"/>
                    </a:cubicBezTo>
                    <a:cubicBezTo>
                      <a:pt x="61" y="42"/>
                      <a:pt x="60" y="41"/>
                      <a:pt x="60" y="40"/>
                    </a:cubicBezTo>
                    <a:cubicBezTo>
                      <a:pt x="60" y="39"/>
                      <a:pt x="60" y="39"/>
                      <a:pt x="61" y="38"/>
                    </a:cubicBezTo>
                    <a:cubicBezTo>
                      <a:pt x="61" y="35"/>
                      <a:pt x="63" y="30"/>
                      <a:pt x="62" y="26"/>
                    </a:cubicBezTo>
                    <a:cubicBezTo>
                      <a:pt x="61" y="24"/>
                      <a:pt x="57" y="22"/>
                      <a:pt x="51" y="22"/>
                    </a:cubicBezTo>
                    <a:cubicBezTo>
                      <a:pt x="45" y="22"/>
                      <a:pt x="41" y="24"/>
                      <a:pt x="40" y="26"/>
                    </a:cubicBezTo>
                    <a:cubicBezTo>
                      <a:pt x="40" y="28"/>
                      <a:pt x="39" y="28"/>
                      <a:pt x="38" y="28"/>
                    </a:cubicBezTo>
                    <a:cubicBezTo>
                      <a:pt x="37" y="28"/>
                      <a:pt x="35" y="28"/>
                      <a:pt x="35" y="28"/>
                    </a:cubicBezTo>
                    <a:cubicBezTo>
                      <a:pt x="33" y="30"/>
                      <a:pt x="35" y="36"/>
                      <a:pt x="36" y="38"/>
                    </a:cubicBezTo>
                    <a:cubicBezTo>
                      <a:pt x="36" y="39"/>
                      <a:pt x="36" y="40"/>
                      <a:pt x="36" y="40"/>
                    </a:cubicBezTo>
                    <a:cubicBezTo>
                      <a:pt x="36" y="41"/>
                      <a:pt x="35" y="42"/>
                      <a:pt x="34" y="42"/>
                    </a:cubicBezTo>
                    <a:cubicBezTo>
                      <a:pt x="34" y="42"/>
                      <a:pt x="34" y="43"/>
                      <a:pt x="34" y="44"/>
                    </a:cubicBezTo>
                    <a:cubicBezTo>
                      <a:pt x="34" y="45"/>
                      <a:pt x="34" y="46"/>
                      <a:pt x="34" y="46"/>
                    </a:cubicBezTo>
                    <a:cubicBezTo>
                      <a:pt x="35" y="46"/>
                      <a:pt x="36" y="47"/>
                      <a:pt x="36" y="48"/>
                    </a:cubicBezTo>
                    <a:cubicBezTo>
                      <a:pt x="36" y="56"/>
                      <a:pt x="40" y="58"/>
                      <a:pt x="41" y="58"/>
                    </a:cubicBezTo>
                    <a:cubicBezTo>
                      <a:pt x="41" y="58"/>
                      <a:pt x="42" y="59"/>
                      <a:pt x="42" y="60"/>
                    </a:cubicBezTo>
                    <a:cubicBezTo>
                      <a:pt x="42" y="70"/>
                      <a:pt x="42" y="70"/>
                      <a:pt x="42" y="70"/>
                    </a:cubicBezTo>
                    <a:cubicBezTo>
                      <a:pt x="42" y="71"/>
                      <a:pt x="41" y="72"/>
                      <a:pt x="41" y="72"/>
                    </a:cubicBezTo>
                    <a:cubicBezTo>
                      <a:pt x="39" y="73"/>
                      <a:pt x="37" y="73"/>
                      <a:pt x="35" y="74"/>
                    </a:cubicBezTo>
                    <a:cubicBezTo>
                      <a:pt x="28" y="77"/>
                      <a:pt x="20" y="79"/>
                      <a:pt x="16" y="82"/>
                    </a:cubicBezTo>
                    <a:cubicBezTo>
                      <a:pt x="16" y="82"/>
                      <a:pt x="16" y="82"/>
                      <a:pt x="15" y="82"/>
                    </a:cubicBezTo>
                    <a:close/>
                    <a:moveTo>
                      <a:pt x="48" y="4"/>
                    </a:moveTo>
                    <a:cubicBezTo>
                      <a:pt x="24" y="4"/>
                      <a:pt x="4" y="24"/>
                      <a:pt x="4" y="48"/>
                    </a:cubicBezTo>
                    <a:cubicBezTo>
                      <a:pt x="4" y="59"/>
                      <a:pt x="8" y="70"/>
                      <a:pt x="16" y="78"/>
                    </a:cubicBezTo>
                    <a:cubicBezTo>
                      <a:pt x="20" y="75"/>
                      <a:pt x="27" y="73"/>
                      <a:pt x="33" y="70"/>
                    </a:cubicBezTo>
                    <a:cubicBezTo>
                      <a:pt x="35" y="70"/>
                      <a:pt x="36" y="69"/>
                      <a:pt x="38" y="69"/>
                    </a:cubicBezTo>
                    <a:cubicBezTo>
                      <a:pt x="38" y="61"/>
                      <a:pt x="38" y="61"/>
                      <a:pt x="38" y="61"/>
                    </a:cubicBezTo>
                    <a:cubicBezTo>
                      <a:pt x="36" y="60"/>
                      <a:pt x="32" y="57"/>
                      <a:pt x="32" y="49"/>
                    </a:cubicBezTo>
                    <a:cubicBezTo>
                      <a:pt x="30" y="49"/>
                      <a:pt x="30" y="47"/>
                      <a:pt x="30" y="44"/>
                    </a:cubicBezTo>
                    <a:cubicBezTo>
                      <a:pt x="30" y="42"/>
                      <a:pt x="30" y="40"/>
                      <a:pt x="32" y="39"/>
                    </a:cubicBezTo>
                    <a:cubicBezTo>
                      <a:pt x="31" y="35"/>
                      <a:pt x="29" y="29"/>
                      <a:pt x="32" y="26"/>
                    </a:cubicBezTo>
                    <a:cubicBezTo>
                      <a:pt x="33" y="24"/>
                      <a:pt x="35" y="24"/>
                      <a:pt x="37" y="24"/>
                    </a:cubicBezTo>
                    <a:cubicBezTo>
                      <a:pt x="39" y="20"/>
                      <a:pt x="46" y="18"/>
                      <a:pt x="51" y="18"/>
                    </a:cubicBezTo>
                    <a:cubicBezTo>
                      <a:pt x="57" y="18"/>
                      <a:pt x="65" y="20"/>
                      <a:pt x="66" y="26"/>
                    </a:cubicBezTo>
                    <a:cubicBezTo>
                      <a:pt x="67" y="30"/>
                      <a:pt x="65" y="36"/>
                      <a:pt x="64" y="39"/>
                    </a:cubicBezTo>
                    <a:cubicBezTo>
                      <a:pt x="66" y="40"/>
                      <a:pt x="66" y="42"/>
                      <a:pt x="66" y="44"/>
                    </a:cubicBezTo>
                    <a:cubicBezTo>
                      <a:pt x="66" y="47"/>
                      <a:pt x="66" y="49"/>
                      <a:pt x="64" y="49"/>
                    </a:cubicBezTo>
                    <a:cubicBezTo>
                      <a:pt x="64" y="57"/>
                      <a:pt x="60" y="60"/>
                      <a:pt x="58" y="61"/>
                    </a:cubicBezTo>
                    <a:cubicBezTo>
                      <a:pt x="58" y="69"/>
                      <a:pt x="58" y="69"/>
                      <a:pt x="58" y="69"/>
                    </a:cubicBezTo>
                    <a:cubicBezTo>
                      <a:pt x="60" y="69"/>
                      <a:pt x="61" y="70"/>
                      <a:pt x="63" y="70"/>
                    </a:cubicBezTo>
                    <a:cubicBezTo>
                      <a:pt x="70" y="73"/>
                      <a:pt x="76" y="75"/>
                      <a:pt x="80" y="78"/>
                    </a:cubicBezTo>
                    <a:cubicBezTo>
                      <a:pt x="88" y="70"/>
                      <a:pt x="92" y="59"/>
                      <a:pt x="92" y="48"/>
                    </a:cubicBezTo>
                    <a:cubicBezTo>
                      <a:pt x="92" y="24"/>
                      <a:pt x="72"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35A51A3F-6E3E-40E5-85FE-81386CD3CE8A}"/>
                  </a:ext>
                </a:extLst>
              </p:cNvPr>
              <p:cNvSpPr>
                <a:spLocks/>
              </p:cNvSpPr>
              <p:nvPr/>
            </p:nvSpPr>
            <p:spPr bwMode="auto">
              <a:xfrm>
                <a:off x="-469900" y="3746501"/>
                <a:ext cx="265112" cy="65088"/>
              </a:xfrm>
              <a:custGeom>
                <a:avLst/>
                <a:gdLst>
                  <a:gd name="T0" fmla="*/ 34 w 68"/>
                  <a:gd name="T1" fmla="*/ 17 h 17"/>
                  <a:gd name="T2" fmla="*/ 0 w 68"/>
                  <a:gd name="T3" fmla="*/ 3 h 17"/>
                  <a:gd name="T4" fmla="*/ 3 w 68"/>
                  <a:gd name="T5" fmla="*/ 0 h 17"/>
                  <a:gd name="T6" fmla="*/ 34 w 68"/>
                  <a:gd name="T7" fmla="*/ 13 h 17"/>
                  <a:gd name="T8" fmla="*/ 65 w 68"/>
                  <a:gd name="T9" fmla="*/ 0 h 17"/>
                  <a:gd name="T10" fmla="*/ 68 w 68"/>
                  <a:gd name="T11" fmla="*/ 3 h 17"/>
                  <a:gd name="T12" fmla="*/ 34 w 6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68" h="17">
                    <a:moveTo>
                      <a:pt x="34" y="17"/>
                    </a:moveTo>
                    <a:cubicBezTo>
                      <a:pt x="21" y="17"/>
                      <a:pt x="9" y="12"/>
                      <a:pt x="0" y="3"/>
                    </a:cubicBezTo>
                    <a:cubicBezTo>
                      <a:pt x="3" y="0"/>
                      <a:pt x="3" y="0"/>
                      <a:pt x="3" y="0"/>
                    </a:cubicBezTo>
                    <a:cubicBezTo>
                      <a:pt x="11" y="8"/>
                      <a:pt x="22" y="13"/>
                      <a:pt x="34" y="13"/>
                    </a:cubicBezTo>
                    <a:cubicBezTo>
                      <a:pt x="46" y="13"/>
                      <a:pt x="57" y="8"/>
                      <a:pt x="65" y="0"/>
                    </a:cubicBezTo>
                    <a:cubicBezTo>
                      <a:pt x="68" y="3"/>
                      <a:pt x="68" y="3"/>
                      <a:pt x="68" y="3"/>
                    </a:cubicBezTo>
                    <a:cubicBezTo>
                      <a:pt x="59" y="12"/>
                      <a:pt x="47" y="1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2" name="Group 31">
            <a:extLst>
              <a:ext uri="{FF2B5EF4-FFF2-40B4-BE49-F238E27FC236}">
                <a16:creationId xmlns:a16="http://schemas.microsoft.com/office/drawing/2014/main" id="{D8E71B7D-B27A-4A20-9852-477B32B06DB3}"/>
              </a:ext>
            </a:extLst>
          </p:cNvPr>
          <p:cNvGrpSpPr/>
          <p:nvPr/>
        </p:nvGrpSpPr>
        <p:grpSpPr>
          <a:xfrm>
            <a:off x="737463" y="3327273"/>
            <a:ext cx="2085479" cy="215444"/>
            <a:chOff x="698361" y="3034373"/>
            <a:chExt cx="2085479" cy="215444"/>
          </a:xfrm>
        </p:grpSpPr>
        <p:sp>
          <p:nvSpPr>
            <p:cNvPr id="33" name="TextBox 32">
              <a:extLst>
                <a:ext uri="{FF2B5EF4-FFF2-40B4-BE49-F238E27FC236}">
                  <a16:creationId xmlns:a16="http://schemas.microsoft.com/office/drawing/2014/main" id="{73CCA65C-8031-41BB-9592-4EFD32B561EA}"/>
                </a:ext>
              </a:extLst>
            </p:cNvPr>
            <p:cNvSpPr txBox="1"/>
            <p:nvPr/>
          </p:nvSpPr>
          <p:spPr>
            <a:xfrm>
              <a:off x="1022550" y="303437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Libraries</a:t>
              </a:r>
            </a:p>
          </p:txBody>
        </p:sp>
        <p:grpSp>
          <p:nvGrpSpPr>
            <p:cNvPr id="34" name="Group 33">
              <a:extLst>
                <a:ext uri="{FF2B5EF4-FFF2-40B4-BE49-F238E27FC236}">
                  <a16:creationId xmlns:a16="http://schemas.microsoft.com/office/drawing/2014/main" id="{A70FAF87-8F92-43A3-85C1-0124202DEC89}"/>
                </a:ext>
              </a:extLst>
            </p:cNvPr>
            <p:cNvGrpSpPr>
              <a:grpSpLocks noChangeAspect="1"/>
            </p:cNvGrpSpPr>
            <p:nvPr/>
          </p:nvGrpSpPr>
          <p:grpSpPr>
            <a:xfrm>
              <a:off x="698361" y="3041295"/>
              <a:ext cx="152701" cy="201600"/>
              <a:chOff x="-582613" y="3649663"/>
              <a:chExt cx="282575" cy="373062"/>
            </a:xfrm>
            <a:gradFill>
              <a:gsLst>
                <a:gs pos="0">
                  <a:schemeClr val="accent2"/>
                </a:gs>
                <a:gs pos="100000">
                  <a:schemeClr val="accent1"/>
                </a:gs>
              </a:gsLst>
              <a:lin ang="2700000" scaled="0"/>
            </a:gradFill>
          </p:grpSpPr>
          <p:sp>
            <p:nvSpPr>
              <p:cNvPr id="35" name="Freeform 51">
                <a:extLst>
                  <a:ext uri="{FF2B5EF4-FFF2-40B4-BE49-F238E27FC236}">
                    <a16:creationId xmlns:a16="http://schemas.microsoft.com/office/drawing/2014/main" id="{4DA6D932-1A0C-4125-B97D-FD48B3AF9C2F}"/>
                  </a:ext>
                </a:extLst>
              </p:cNvPr>
              <p:cNvSpPr>
                <a:spLocks noEditPoints="1"/>
              </p:cNvSpPr>
              <p:nvPr/>
            </p:nvSpPr>
            <p:spPr bwMode="auto">
              <a:xfrm>
                <a:off x="-582613" y="3649663"/>
                <a:ext cx="282575" cy="373062"/>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70 w 72"/>
                  <a:gd name="T11" fmla="*/ 0 h 96"/>
                  <a:gd name="T12" fmla="*/ 72 w 72"/>
                  <a:gd name="T13" fmla="*/ 2 h 96"/>
                  <a:gd name="T14" fmla="*/ 72 w 72"/>
                  <a:gd name="T15" fmla="*/ 94 h 96"/>
                  <a:gd name="T16" fmla="*/ 70 w 72"/>
                  <a:gd name="T17" fmla="*/ 96 h 96"/>
                  <a:gd name="T18" fmla="*/ 4 w 72"/>
                  <a:gd name="T19" fmla="*/ 92 h 96"/>
                  <a:gd name="T20" fmla="*/ 68 w 72"/>
                  <a:gd name="T21" fmla="*/ 92 h 96"/>
                  <a:gd name="T22" fmla="*/ 68 w 72"/>
                  <a:gd name="T23" fmla="*/ 4 h 96"/>
                  <a:gd name="T24" fmla="*/ 4 w 72"/>
                  <a:gd name="T25" fmla="*/ 4 h 96"/>
                  <a:gd name="T26" fmla="*/ 4 w 72"/>
                  <a:gd name="T2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70" y="0"/>
                      <a:pt x="70" y="0"/>
                      <a:pt x="70" y="0"/>
                    </a:cubicBezTo>
                    <a:cubicBezTo>
                      <a:pt x="71" y="0"/>
                      <a:pt x="72" y="1"/>
                      <a:pt x="72" y="2"/>
                    </a:cubicBezTo>
                    <a:cubicBezTo>
                      <a:pt x="72" y="94"/>
                      <a:pt x="72" y="94"/>
                      <a:pt x="72" y="94"/>
                    </a:cubicBezTo>
                    <a:cubicBezTo>
                      <a:pt x="72" y="95"/>
                      <a:pt x="71" y="96"/>
                      <a:pt x="70" y="96"/>
                    </a:cubicBezTo>
                    <a:close/>
                    <a:moveTo>
                      <a:pt x="4" y="92"/>
                    </a:moveTo>
                    <a:cubicBezTo>
                      <a:pt x="68" y="92"/>
                      <a:pt x="68" y="92"/>
                      <a:pt x="68" y="92"/>
                    </a:cubicBezTo>
                    <a:cubicBezTo>
                      <a:pt x="68" y="4"/>
                      <a:pt x="68" y="4"/>
                      <a:pt x="68"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6952F85B-6B0B-4A31-B0B7-611B60730B45}"/>
                  </a:ext>
                </a:extLst>
              </p:cNvPr>
              <p:cNvSpPr>
                <a:spLocks noEditPoints="1"/>
              </p:cNvSpPr>
              <p:nvPr/>
            </p:nvSpPr>
            <p:spPr bwMode="auto">
              <a:xfrm>
                <a:off x="-504826" y="3681413"/>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1EBF63BA-9F45-474B-95D1-5CD8F1D607D1}"/>
                  </a:ext>
                </a:extLst>
              </p:cNvPr>
              <p:cNvSpPr>
                <a:spLocks noEditPoints="1"/>
              </p:cNvSpPr>
              <p:nvPr/>
            </p:nvSpPr>
            <p:spPr bwMode="auto">
              <a:xfrm>
                <a:off x="-504826" y="3789363"/>
                <a:ext cx="127000" cy="93662"/>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9E2C9041-3477-4EDF-BC4F-5C7907D3B2CB}"/>
                  </a:ext>
                </a:extLst>
              </p:cNvPr>
              <p:cNvSpPr>
                <a:spLocks noEditPoints="1"/>
              </p:cNvSpPr>
              <p:nvPr/>
            </p:nvSpPr>
            <p:spPr bwMode="auto">
              <a:xfrm>
                <a:off x="-504826" y="3898900"/>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5">
                <a:extLst>
                  <a:ext uri="{FF2B5EF4-FFF2-40B4-BE49-F238E27FC236}">
                    <a16:creationId xmlns:a16="http://schemas.microsoft.com/office/drawing/2014/main" id="{B9AADD37-5A18-4E08-945D-17012AB4052F}"/>
                  </a:ext>
                </a:extLst>
              </p:cNvPr>
              <p:cNvSpPr>
                <a:spLocks/>
              </p:cNvSpPr>
              <p:nvPr/>
            </p:nvSpPr>
            <p:spPr bwMode="auto">
              <a:xfrm>
                <a:off x="-550863"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6">
                <a:extLst>
                  <a:ext uri="{FF2B5EF4-FFF2-40B4-BE49-F238E27FC236}">
                    <a16:creationId xmlns:a16="http://schemas.microsoft.com/office/drawing/2014/main" id="{B0BB87F6-F56D-4472-AF25-708CE6CF7F49}"/>
                  </a:ext>
                </a:extLst>
              </p:cNvPr>
              <p:cNvSpPr>
                <a:spLocks/>
              </p:cNvSpPr>
              <p:nvPr/>
            </p:nvSpPr>
            <p:spPr bwMode="auto">
              <a:xfrm>
                <a:off x="-550863"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7">
                <a:extLst>
                  <a:ext uri="{FF2B5EF4-FFF2-40B4-BE49-F238E27FC236}">
                    <a16:creationId xmlns:a16="http://schemas.microsoft.com/office/drawing/2014/main" id="{F8E0261C-887E-49A6-9FDB-4B0A507D91ED}"/>
                  </a:ext>
                </a:extLst>
              </p:cNvPr>
              <p:cNvSpPr>
                <a:spLocks/>
              </p:cNvSpPr>
              <p:nvPr/>
            </p:nvSpPr>
            <p:spPr bwMode="auto">
              <a:xfrm>
                <a:off x="-550863"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8">
                <a:extLst>
                  <a:ext uri="{FF2B5EF4-FFF2-40B4-BE49-F238E27FC236}">
                    <a16:creationId xmlns:a16="http://schemas.microsoft.com/office/drawing/2014/main" id="{3A037040-F394-445E-9A66-9A0C086E7323}"/>
                  </a:ext>
                </a:extLst>
              </p:cNvPr>
              <p:cNvSpPr>
                <a:spLocks/>
              </p:cNvSpPr>
              <p:nvPr/>
            </p:nvSpPr>
            <p:spPr bwMode="auto">
              <a:xfrm>
                <a:off x="-550863"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9">
                <a:extLst>
                  <a:ext uri="{FF2B5EF4-FFF2-40B4-BE49-F238E27FC236}">
                    <a16:creationId xmlns:a16="http://schemas.microsoft.com/office/drawing/2014/main" id="{11E3844A-CF3D-45A9-969C-48F7D7497132}"/>
                  </a:ext>
                </a:extLst>
              </p:cNvPr>
              <p:cNvSpPr>
                <a:spLocks/>
              </p:cNvSpPr>
              <p:nvPr/>
            </p:nvSpPr>
            <p:spPr bwMode="auto">
              <a:xfrm>
                <a:off x="-550863"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0">
                <a:extLst>
                  <a:ext uri="{FF2B5EF4-FFF2-40B4-BE49-F238E27FC236}">
                    <a16:creationId xmlns:a16="http://schemas.microsoft.com/office/drawing/2014/main" id="{858EFC1C-0EF2-42C6-9A26-4D544E4FB4A0}"/>
                  </a:ext>
                </a:extLst>
              </p:cNvPr>
              <p:cNvSpPr>
                <a:spLocks/>
              </p:cNvSpPr>
              <p:nvPr/>
            </p:nvSpPr>
            <p:spPr bwMode="auto">
              <a:xfrm>
                <a:off x="-550863"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1">
                <a:extLst>
                  <a:ext uri="{FF2B5EF4-FFF2-40B4-BE49-F238E27FC236}">
                    <a16:creationId xmlns:a16="http://schemas.microsoft.com/office/drawing/2014/main" id="{40AE061A-7969-4CA6-87D2-C12BAE05ECD5}"/>
                  </a:ext>
                </a:extLst>
              </p:cNvPr>
              <p:cNvSpPr>
                <a:spLocks/>
              </p:cNvSpPr>
              <p:nvPr/>
            </p:nvSpPr>
            <p:spPr bwMode="auto">
              <a:xfrm>
                <a:off x="-363538"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2">
                <a:extLst>
                  <a:ext uri="{FF2B5EF4-FFF2-40B4-BE49-F238E27FC236}">
                    <a16:creationId xmlns:a16="http://schemas.microsoft.com/office/drawing/2014/main" id="{F989D8F5-8583-454E-A835-33AC76F60946}"/>
                  </a:ext>
                </a:extLst>
              </p:cNvPr>
              <p:cNvSpPr>
                <a:spLocks/>
              </p:cNvSpPr>
              <p:nvPr/>
            </p:nvSpPr>
            <p:spPr bwMode="auto">
              <a:xfrm>
                <a:off x="-363538"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3">
                <a:extLst>
                  <a:ext uri="{FF2B5EF4-FFF2-40B4-BE49-F238E27FC236}">
                    <a16:creationId xmlns:a16="http://schemas.microsoft.com/office/drawing/2014/main" id="{B96AAB30-5E80-4EB4-9C12-0D9AC7DB819E}"/>
                  </a:ext>
                </a:extLst>
              </p:cNvPr>
              <p:cNvSpPr>
                <a:spLocks/>
              </p:cNvSpPr>
              <p:nvPr/>
            </p:nvSpPr>
            <p:spPr bwMode="auto">
              <a:xfrm>
                <a:off x="-363538"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4">
                <a:extLst>
                  <a:ext uri="{FF2B5EF4-FFF2-40B4-BE49-F238E27FC236}">
                    <a16:creationId xmlns:a16="http://schemas.microsoft.com/office/drawing/2014/main" id="{140AFB82-BA68-4C35-BF44-952200B89810}"/>
                  </a:ext>
                </a:extLst>
              </p:cNvPr>
              <p:cNvSpPr>
                <a:spLocks/>
              </p:cNvSpPr>
              <p:nvPr/>
            </p:nvSpPr>
            <p:spPr bwMode="auto">
              <a:xfrm>
                <a:off x="-363538"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5">
                <a:extLst>
                  <a:ext uri="{FF2B5EF4-FFF2-40B4-BE49-F238E27FC236}">
                    <a16:creationId xmlns:a16="http://schemas.microsoft.com/office/drawing/2014/main" id="{9CA30FC1-7851-4C9B-878D-440D4B7F0070}"/>
                  </a:ext>
                </a:extLst>
              </p:cNvPr>
              <p:cNvSpPr>
                <a:spLocks/>
              </p:cNvSpPr>
              <p:nvPr/>
            </p:nvSpPr>
            <p:spPr bwMode="auto">
              <a:xfrm>
                <a:off x="-363538"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6">
                <a:extLst>
                  <a:ext uri="{FF2B5EF4-FFF2-40B4-BE49-F238E27FC236}">
                    <a16:creationId xmlns:a16="http://schemas.microsoft.com/office/drawing/2014/main" id="{0647BD1E-67D9-4885-9F78-F3EE446886C2}"/>
                  </a:ext>
                </a:extLst>
              </p:cNvPr>
              <p:cNvSpPr>
                <a:spLocks/>
              </p:cNvSpPr>
              <p:nvPr/>
            </p:nvSpPr>
            <p:spPr bwMode="auto">
              <a:xfrm>
                <a:off x="-363538"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1" name="Group 50">
            <a:extLst>
              <a:ext uri="{FF2B5EF4-FFF2-40B4-BE49-F238E27FC236}">
                <a16:creationId xmlns:a16="http://schemas.microsoft.com/office/drawing/2014/main" id="{FAE0BAAD-3CEF-4DFA-A4BA-FADB0E2F213E}"/>
              </a:ext>
            </a:extLst>
          </p:cNvPr>
          <p:cNvGrpSpPr/>
          <p:nvPr/>
        </p:nvGrpSpPr>
        <p:grpSpPr>
          <a:xfrm>
            <a:off x="707348" y="3829765"/>
            <a:ext cx="2115594" cy="215444"/>
            <a:chOff x="668246" y="3522227"/>
            <a:chExt cx="2115594" cy="215444"/>
          </a:xfrm>
        </p:grpSpPr>
        <p:sp>
          <p:nvSpPr>
            <p:cNvPr id="52" name="TextBox 51">
              <a:extLst>
                <a:ext uri="{FF2B5EF4-FFF2-40B4-BE49-F238E27FC236}">
                  <a16:creationId xmlns:a16="http://schemas.microsoft.com/office/drawing/2014/main" id="{14EFDF5C-1C94-4624-8440-7B508CCAF431}"/>
                </a:ext>
              </a:extLst>
            </p:cNvPr>
            <p:cNvSpPr txBox="1"/>
            <p:nvPr/>
          </p:nvSpPr>
          <p:spPr>
            <a:xfrm>
              <a:off x="1022550" y="3522227"/>
              <a:ext cx="1761290" cy="215444"/>
            </a:xfrm>
            <a:prstGeom prst="rect">
              <a:avLst/>
            </a:prstGeom>
            <a:noFill/>
            <a:ln w="6350">
              <a:noFill/>
              <a:prstDash val="dash"/>
            </a:ln>
          </p:spPr>
          <p:txBody>
            <a:bodyPr wrap="square" lIns="0" tIns="0" rIns="0" bIns="0" rtlCol="0" anchor="ctr">
              <a:spAutoFit/>
            </a:bodyPr>
            <a:lstStyle>
              <a:defPPr>
                <a:defRPr lang="en-US"/>
              </a:defPPr>
              <a:lvl1pPr>
                <a:defRPr sz="1400" b="1">
                  <a:solidFill>
                    <a:schemeClr val="accent1"/>
                  </a:solidFill>
                  <a:latin typeface="+mj-lt"/>
                </a:defRPr>
              </a:lvl1pPr>
            </a:lstStyle>
            <a:p>
              <a:r>
                <a:rPr lang="en-US" dirty="0"/>
                <a:t>Insights</a:t>
              </a:r>
            </a:p>
          </p:txBody>
        </p:sp>
        <p:grpSp>
          <p:nvGrpSpPr>
            <p:cNvPr id="53" name="Group 52">
              <a:extLst>
                <a:ext uri="{FF2B5EF4-FFF2-40B4-BE49-F238E27FC236}">
                  <a16:creationId xmlns:a16="http://schemas.microsoft.com/office/drawing/2014/main" id="{69CFF1DA-A171-46C0-BF97-1D39084B1686}"/>
                </a:ext>
              </a:extLst>
            </p:cNvPr>
            <p:cNvGrpSpPr>
              <a:grpSpLocks noChangeAspect="1"/>
            </p:cNvGrpSpPr>
            <p:nvPr/>
          </p:nvGrpSpPr>
          <p:grpSpPr>
            <a:xfrm>
              <a:off x="668246" y="3523029"/>
              <a:ext cx="212930" cy="213840"/>
              <a:chOff x="-596900" y="3533775"/>
              <a:chExt cx="371475" cy="373063"/>
            </a:xfrm>
            <a:gradFill>
              <a:gsLst>
                <a:gs pos="0">
                  <a:schemeClr val="accent2"/>
                </a:gs>
                <a:gs pos="100000">
                  <a:schemeClr val="accent1"/>
                </a:gs>
              </a:gsLst>
              <a:lin ang="2700000" scaled="0"/>
            </a:gradFill>
          </p:grpSpPr>
          <p:sp>
            <p:nvSpPr>
              <p:cNvPr id="54" name="Freeform 70">
                <a:extLst>
                  <a:ext uri="{FF2B5EF4-FFF2-40B4-BE49-F238E27FC236}">
                    <a16:creationId xmlns:a16="http://schemas.microsoft.com/office/drawing/2014/main" id="{5592FD69-EDCE-4E91-9FB9-5246455FA663}"/>
                  </a:ext>
                </a:extLst>
              </p:cNvPr>
              <p:cNvSpPr>
                <a:spLocks/>
              </p:cNvSpPr>
              <p:nvPr/>
            </p:nvSpPr>
            <p:spPr bwMode="auto">
              <a:xfrm>
                <a:off x="-476250" y="3622675"/>
                <a:ext cx="130175" cy="117475"/>
              </a:xfrm>
              <a:custGeom>
                <a:avLst/>
                <a:gdLst>
                  <a:gd name="T0" fmla="*/ 12 w 34"/>
                  <a:gd name="T1" fmla="*/ 30 h 30"/>
                  <a:gd name="T2" fmla="*/ 11 w 34"/>
                  <a:gd name="T3" fmla="*/ 29 h 30"/>
                  <a:gd name="T4" fmla="*/ 0 w 34"/>
                  <a:gd name="T5" fmla="*/ 18 h 30"/>
                  <a:gd name="T6" fmla="*/ 0 w 34"/>
                  <a:gd name="T7" fmla="*/ 16 h 30"/>
                  <a:gd name="T8" fmla="*/ 3 w 34"/>
                  <a:gd name="T9" fmla="*/ 16 h 30"/>
                  <a:gd name="T10" fmla="*/ 12 w 34"/>
                  <a:gd name="T11" fmla="*/ 25 h 30"/>
                  <a:gd name="T12" fmla="*/ 31 w 34"/>
                  <a:gd name="T13" fmla="*/ 1 h 30"/>
                  <a:gd name="T14" fmla="*/ 33 w 34"/>
                  <a:gd name="T15" fmla="*/ 1 h 30"/>
                  <a:gd name="T16" fmla="*/ 34 w 34"/>
                  <a:gd name="T17" fmla="*/ 4 h 30"/>
                  <a:gd name="T18" fmla="*/ 14 w 34"/>
                  <a:gd name="T19" fmla="*/ 29 h 30"/>
                  <a:gd name="T20" fmla="*/ 13 w 34"/>
                  <a:gd name="T21" fmla="*/ 30 h 30"/>
                  <a:gd name="T22" fmla="*/ 12 w 34"/>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0">
                    <a:moveTo>
                      <a:pt x="12" y="30"/>
                    </a:moveTo>
                    <a:cubicBezTo>
                      <a:pt x="12" y="30"/>
                      <a:pt x="11" y="29"/>
                      <a:pt x="11" y="29"/>
                    </a:cubicBezTo>
                    <a:cubicBezTo>
                      <a:pt x="0" y="18"/>
                      <a:pt x="0" y="18"/>
                      <a:pt x="0" y="18"/>
                    </a:cubicBezTo>
                    <a:cubicBezTo>
                      <a:pt x="0" y="18"/>
                      <a:pt x="0" y="16"/>
                      <a:pt x="0" y="16"/>
                    </a:cubicBezTo>
                    <a:cubicBezTo>
                      <a:pt x="1" y="15"/>
                      <a:pt x="2" y="15"/>
                      <a:pt x="3" y="16"/>
                    </a:cubicBezTo>
                    <a:cubicBezTo>
                      <a:pt x="12" y="25"/>
                      <a:pt x="12" y="25"/>
                      <a:pt x="12" y="25"/>
                    </a:cubicBezTo>
                    <a:cubicBezTo>
                      <a:pt x="31" y="1"/>
                      <a:pt x="31" y="1"/>
                      <a:pt x="31" y="1"/>
                    </a:cubicBezTo>
                    <a:cubicBezTo>
                      <a:pt x="31" y="0"/>
                      <a:pt x="33" y="0"/>
                      <a:pt x="33" y="1"/>
                    </a:cubicBezTo>
                    <a:cubicBezTo>
                      <a:pt x="34" y="2"/>
                      <a:pt x="34" y="3"/>
                      <a:pt x="34" y="4"/>
                    </a:cubicBezTo>
                    <a:cubicBezTo>
                      <a:pt x="14" y="29"/>
                      <a:pt x="14" y="29"/>
                      <a:pt x="14" y="29"/>
                    </a:cubicBezTo>
                    <a:cubicBezTo>
                      <a:pt x="14" y="29"/>
                      <a:pt x="13" y="30"/>
                      <a:pt x="13" y="30"/>
                    </a:cubicBezTo>
                    <a:cubicBezTo>
                      <a:pt x="12"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1">
                <a:extLst>
                  <a:ext uri="{FF2B5EF4-FFF2-40B4-BE49-F238E27FC236}">
                    <a16:creationId xmlns:a16="http://schemas.microsoft.com/office/drawing/2014/main" id="{3B06B197-5067-43EF-A8B0-735AFC171A0E}"/>
                  </a:ext>
                </a:extLst>
              </p:cNvPr>
              <p:cNvSpPr>
                <a:spLocks/>
              </p:cNvSpPr>
              <p:nvPr/>
            </p:nvSpPr>
            <p:spPr bwMode="auto">
              <a:xfrm>
                <a:off x="-596900" y="3748088"/>
                <a:ext cx="147638" cy="158750"/>
              </a:xfrm>
              <a:custGeom>
                <a:avLst/>
                <a:gdLst>
                  <a:gd name="T0" fmla="*/ 23 w 38"/>
                  <a:gd name="T1" fmla="*/ 41 h 41"/>
                  <a:gd name="T2" fmla="*/ 23 w 38"/>
                  <a:gd name="T3" fmla="*/ 41 h 41"/>
                  <a:gd name="T4" fmla="*/ 21 w 38"/>
                  <a:gd name="T5" fmla="*/ 40 h 41"/>
                  <a:gd name="T6" fmla="*/ 16 w 38"/>
                  <a:gd name="T7" fmla="*/ 27 h 41"/>
                  <a:gd name="T8" fmla="*/ 2 w 38"/>
                  <a:gd name="T9" fmla="*/ 29 h 41"/>
                  <a:gd name="T10" fmla="*/ 0 w 38"/>
                  <a:gd name="T11" fmla="*/ 28 h 41"/>
                  <a:gd name="T12" fmla="*/ 0 w 38"/>
                  <a:gd name="T13" fmla="*/ 26 h 41"/>
                  <a:gd name="T14" fmla="*/ 15 w 38"/>
                  <a:gd name="T15" fmla="*/ 0 h 41"/>
                  <a:gd name="T16" fmla="*/ 19 w 38"/>
                  <a:gd name="T17" fmla="*/ 2 h 41"/>
                  <a:gd name="T18" fmla="*/ 6 w 38"/>
                  <a:gd name="T19" fmla="*/ 24 h 41"/>
                  <a:gd name="T20" fmla="*/ 17 w 38"/>
                  <a:gd name="T21" fmla="*/ 22 h 41"/>
                  <a:gd name="T22" fmla="*/ 19 w 38"/>
                  <a:gd name="T23" fmla="*/ 24 h 41"/>
                  <a:gd name="T24" fmla="*/ 23 w 38"/>
                  <a:gd name="T25" fmla="*/ 34 h 41"/>
                  <a:gd name="T26" fmla="*/ 34 w 38"/>
                  <a:gd name="T27" fmla="*/ 16 h 41"/>
                  <a:gd name="T28" fmla="*/ 38 w 38"/>
                  <a:gd name="T29" fmla="*/ 18 h 41"/>
                  <a:gd name="T30" fmla="*/ 24 w 38"/>
                  <a:gd name="T31" fmla="*/ 40 h 41"/>
                  <a:gd name="T32" fmla="*/ 23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23" y="41"/>
                    </a:moveTo>
                    <a:cubicBezTo>
                      <a:pt x="23" y="41"/>
                      <a:pt x="23" y="41"/>
                      <a:pt x="23" y="41"/>
                    </a:cubicBezTo>
                    <a:cubicBezTo>
                      <a:pt x="22" y="41"/>
                      <a:pt x="21" y="40"/>
                      <a:pt x="21" y="40"/>
                    </a:cubicBezTo>
                    <a:cubicBezTo>
                      <a:pt x="16" y="27"/>
                      <a:pt x="16" y="27"/>
                      <a:pt x="16" y="27"/>
                    </a:cubicBezTo>
                    <a:cubicBezTo>
                      <a:pt x="2" y="29"/>
                      <a:pt x="2" y="29"/>
                      <a:pt x="2" y="29"/>
                    </a:cubicBezTo>
                    <a:cubicBezTo>
                      <a:pt x="2" y="29"/>
                      <a:pt x="1" y="29"/>
                      <a:pt x="0" y="28"/>
                    </a:cubicBezTo>
                    <a:cubicBezTo>
                      <a:pt x="0" y="27"/>
                      <a:pt x="0" y="27"/>
                      <a:pt x="0" y="26"/>
                    </a:cubicBezTo>
                    <a:cubicBezTo>
                      <a:pt x="15" y="0"/>
                      <a:pt x="15" y="0"/>
                      <a:pt x="15" y="0"/>
                    </a:cubicBezTo>
                    <a:cubicBezTo>
                      <a:pt x="19" y="2"/>
                      <a:pt x="19" y="2"/>
                      <a:pt x="19" y="2"/>
                    </a:cubicBezTo>
                    <a:cubicBezTo>
                      <a:pt x="6" y="24"/>
                      <a:pt x="6" y="24"/>
                      <a:pt x="6" y="24"/>
                    </a:cubicBezTo>
                    <a:cubicBezTo>
                      <a:pt x="17" y="22"/>
                      <a:pt x="17" y="22"/>
                      <a:pt x="17" y="22"/>
                    </a:cubicBezTo>
                    <a:cubicBezTo>
                      <a:pt x="18" y="22"/>
                      <a:pt x="19" y="23"/>
                      <a:pt x="19" y="24"/>
                    </a:cubicBezTo>
                    <a:cubicBezTo>
                      <a:pt x="23" y="34"/>
                      <a:pt x="23" y="34"/>
                      <a:pt x="23" y="34"/>
                    </a:cubicBezTo>
                    <a:cubicBezTo>
                      <a:pt x="34" y="16"/>
                      <a:pt x="34" y="16"/>
                      <a:pt x="34" y="16"/>
                    </a:cubicBezTo>
                    <a:cubicBezTo>
                      <a:pt x="38" y="18"/>
                      <a:pt x="38" y="18"/>
                      <a:pt x="38" y="18"/>
                    </a:cubicBezTo>
                    <a:cubicBezTo>
                      <a:pt x="24" y="40"/>
                      <a:pt x="24" y="40"/>
                      <a:pt x="24" y="40"/>
                    </a:cubicBezTo>
                    <a:cubicBezTo>
                      <a:pt x="24" y="41"/>
                      <a:pt x="23" y="41"/>
                      <a:pt x="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2">
                <a:extLst>
                  <a:ext uri="{FF2B5EF4-FFF2-40B4-BE49-F238E27FC236}">
                    <a16:creationId xmlns:a16="http://schemas.microsoft.com/office/drawing/2014/main" id="{53EC6116-80D1-4CDE-B718-A5812CD197EF}"/>
                  </a:ext>
                </a:extLst>
              </p:cNvPr>
              <p:cNvSpPr>
                <a:spLocks/>
              </p:cNvSpPr>
              <p:nvPr/>
            </p:nvSpPr>
            <p:spPr bwMode="auto">
              <a:xfrm>
                <a:off x="-373063" y="3748088"/>
                <a:ext cx="147638" cy="158750"/>
              </a:xfrm>
              <a:custGeom>
                <a:avLst/>
                <a:gdLst>
                  <a:gd name="T0" fmla="*/ 15 w 38"/>
                  <a:gd name="T1" fmla="*/ 41 h 41"/>
                  <a:gd name="T2" fmla="*/ 14 w 38"/>
                  <a:gd name="T3" fmla="*/ 40 h 41"/>
                  <a:gd name="T4" fmla="*/ 0 w 38"/>
                  <a:gd name="T5" fmla="*/ 18 h 41"/>
                  <a:gd name="T6" fmla="*/ 4 w 38"/>
                  <a:gd name="T7" fmla="*/ 16 h 41"/>
                  <a:gd name="T8" fmla="*/ 15 w 38"/>
                  <a:gd name="T9" fmla="*/ 34 h 41"/>
                  <a:gd name="T10" fmla="*/ 19 w 38"/>
                  <a:gd name="T11" fmla="*/ 24 h 41"/>
                  <a:gd name="T12" fmla="*/ 21 w 38"/>
                  <a:gd name="T13" fmla="*/ 22 h 41"/>
                  <a:gd name="T14" fmla="*/ 32 w 38"/>
                  <a:gd name="T15" fmla="*/ 24 h 41"/>
                  <a:gd name="T16" fmla="*/ 19 w 38"/>
                  <a:gd name="T17" fmla="*/ 2 h 41"/>
                  <a:gd name="T18" fmla="*/ 23 w 38"/>
                  <a:gd name="T19" fmla="*/ 0 h 41"/>
                  <a:gd name="T20" fmla="*/ 38 w 38"/>
                  <a:gd name="T21" fmla="*/ 26 h 41"/>
                  <a:gd name="T22" fmla="*/ 38 w 38"/>
                  <a:gd name="T23" fmla="*/ 28 h 41"/>
                  <a:gd name="T24" fmla="*/ 36 w 38"/>
                  <a:gd name="T25" fmla="*/ 29 h 41"/>
                  <a:gd name="T26" fmla="*/ 22 w 38"/>
                  <a:gd name="T27" fmla="*/ 27 h 41"/>
                  <a:gd name="T28" fmla="*/ 17 w 38"/>
                  <a:gd name="T29" fmla="*/ 40 h 41"/>
                  <a:gd name="T30" fmla="*/ 15 w 38"/>
                  <a:gd name="T31" fmla="*/ 41 h 41"/>
                  <a:gd name="T32" fmla="*/ 15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15" y="41"/>
                    </a:moveTo>
                    <a:cubicBezTo>
                      <a:pt x="15" y="41"/>
                      <a:pt x="14" y="41"/>
                      <a:pt x="14" y="40"/>
                    </a:cubicBezTo>
                    <a:cubicBezTo>
                      <a:pt x="0" y="18"/>
                      <a:pt x="0" y="18"/>
                      <a:pt x="0" y="18"/>
                    </a:cubicBezTo>
                    <a:cubicBezTo>
                      <a:pt x="4" y="16"/>
                      <a:pt x="4" y="16"/>
                      <a:pt x="4" y="16"/>
                    </a:cubicBezTo>
                    <a:cubicBezTo>
                      <a:pt x="15" y="34"/>
                      <a:pt x="15" y="34"/>
                      <a:pt x="15" y="34"/>
                    </a:cubicBezTo>
                    <a:cubicBezTo>
                      <a:pt x="19" y="24"/>
                      <a:pt x="19" y="24"/>
                      <a:pt x="19" y="24"/>
                    </a:cubicBezTo>
                    <a:cubicBezTo>
                      <a:pt x="19" y="23"/>
                      <a:pt x="20" y="22"/>
                      <a:pt x="21" y="22"/>
                    </a:cubicBezTo>
                    <a:cubicBezTo>
                      <a:pt x="32" y="24"/>
                      <a:pt x="32" y="24"/>
                      <a:pt x="32" y="24"/>
                    </a:cubicBezTo>
                    <a:cubicBezTo>
                      <a:pt x="19" y="2"/>
                      <a:pt x="19" y="2"/>
                      <a:pt x="19" y="2"/>
                    </a:cubicBezTo>
                    <a:cubicBezTo>
                      <a:pt x="23" y="0"/>
                      <a:pt x="23" y="0"/>
                      <a:pt x="23" y="0"/>
                    </a:cubicBezTo>
                    <a:cubicBezTo>
                      <a:pt x="38" y="26"/>
                      <a:pt x="38" y="26"/>
                      <a:pt x="38" y="26"/>
                    </a:cubicBezTo>
                    <a:cubicBezTo>
                      <a:pt x="38" y="27"/>
                      <a:pt x="38" y="27"/>
                      <a:pt x="38" y="28"/>
                    </a:cubicBezTo>
                    <a:cubicBezTo>
                      <a:pt x="37" y="29"/>
                      <a:pt x="36" y="29"/>
                      <a:pt x="36" y="29"/>
                    </a:cubicBezTo>
                    <a:cubicBezTo>
                      <a:pt x="22" y="27"/>
                      <a:pt x="22" y="27"/>
                      <a:pt x="22" y="27"/>
                    </a:cubicBezTo>
                    <a:cubicBezTo>
                      <a:pt x="17" y="40"/>
                      <a:pt x="17" y="40"/>
                      <a:pt x="17" y="40"/>
                    </a:cubicBezTo>
                    <a:cubicBezTo>
                      <a:pt x="17" y="40"/>
                      <a:pt x="16" y="41"/>
                      <a:pt x="15" y="41"/>
                    </a:cubicBezTo>
                    <a:cubicBezTo>
                      <a:pt x="15" y="41"/>
                      <a:pt x="15" y="41"/>
                      <a:pt x="1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3">
                <a:extLst>
                  <a:ext uri="{FF2B5EF4-FFF2-40B4-BE49-F238E27FC236}">
                    <a16:creationId xmlns:a16="http://schemas.microsoft.com/office/drawing/2014/main" id="{A50504C4-B554-4FDF-ADA1-230FAC9E0645}"/>
                  </a:ext>
                </a:extLst>
              </p:cNvPr>
              <p:cNvSpPr>
                <a:spLocks noEditPoints="1"/>
              </p:cNvSpPr>
              <p:nvPr/>
            </p:nvSpPr>
            <p:spPr bwMode="auto">
              <a:xfrm>
                <a:off x="-558800" y="3533775"/>
                <a:ext cx="295275" cy="295275"/>
              </a:xfrm>
              <a:custGeom>
                <a:avLst/>
                <a:gdLst>
                  <a:gd name="T0" fmla="*/ 38 w 76"/>
                  <a:gd name="T1" fmla="*/ 76 h 76"/>
                  <a:gd name="T2" fmla="*/ 0 w 76"/>
                  <a:gd name="T3" fmla="*/ 38 h 76"/>
                  <a:gd name="T4" fmla="*/ 38 w 76"/>
                  <a:gd name="T5" fmla="*/ 0 h 76"/>
                  <a:gd name="T6" fmla="*/ 76 w 76"/>
                  <a:gd name="T7" fmla="*/ 38 h 76"/>
                  <a:gd name="T8" fmla="*/ 38 w 76"/>
                  <a:gd name="T9" fmla="*/ 76 h 76"/>
                  <a:gd name="T10" fmla="*/ 38 w 76"/>
                  <a:gd name="T11" fmla="*/ 4 h 76"/>
                  <a:gd name="T12" fmla="*/ 4 w 76"/>
                  <a:gd name="T13" fmla="*/ 38 h 76"/>
                  <a:gd name="T14" fmla="*/ 38 w 76"/>
                  <a:gd name="T15" fmla="*/ 72 h 76"/>
                  <a:gd name="T16" fmla="*/ 72 w 76"/>
                  <a:gd name="T17" fmla="*/ 38 h 76"/>
                  <a:gd name="T18" fmla="*/ 38 w 76"/>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76"/>
                    </a:moveTo>
                    <a:cubicBezTo>
                      <a:pt x="17" y="76"/>
                      <a:pt x="0" y="59"/>
                      <a:pt x="0" y="38"/>
                    </a:cubicBezTo>
                    <a:cubicBezTo>
                      <a:pt x="0" y="17"/>
                      <a:pt x="17" y="0"/>
                      <a:pt x="38" y="0"/>
                    </a:cubicBezTo>
                    <a:cubicBezTo>
                      <a:pt x="59" y="0"/>
                      <a:pt x="76" y="17"/>
                      <a:pt x="76" y="38"/>
                    </a:cubicBezTo>
                    <a:cubicBezTo>
                      <a:pt x="76" y="59"/>
                      <a:pt x="59" y="76"/>
                      <a:pt x="38" y="76"/>
                    </a:cubicBezTo>
                    <a:close/>
                    <a:moveTo>
                      <a:pt x="38" y="4"/>
                    </a:moveTo>
                    <a:cubicBezTo>
                      <a:pt x="19" y="4"/>
                      <a:pt x="4" y="19"/>
                      <a:pt x="4" y="38"/>
                    </a:cubicBezTo>
                    <a:cubicBezTo>
                      <a:pt x="4" y="57"/>
                      <a:pt x="19" y="72"/>
                      <a:pt x="38" y="72"/>
                    </a:cubicBezTo>
                    <a:cubicBezTo>
                      <a:pt x="57" y="72"/>
                      <a:pt x="72" y="57"/>
                      <a:pt x="72" y="38"/>
                    </a:cubicBezTo>
                    <a:cubicBezTo>
                      <a:pt x="72" y="19"/>
                      <a:pt x="57"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5EB7F577-12B2-4223-AC47-AD792AFF8582}"/>
              </a:ext>
            </a:extLst>
          </p:cNvPr>
          <p:cNvGrpSpPr/>
          <p:nvPr/>
        </p:nvGrpSpPr>
        <p:grpSpPr>
          <a:xfrm>
            <a:off x="733158" y="4332257"/>
            <a:ext cx="2089784" cy="215444"/>
            <a:chOff x="694056" y="4001583"/>
            <a:chExt cx="2089784" cy="215444"/>
          </a:xfrm>
        </p:grpSpPr>
        <p:sp>
          <p:nvSpPr>
            <p:cNvPr id="59" name="TextBox 58">
              <a:extLst>
                <a:ext uri="{FF2B5EF4-FFF2-40B4-BE49-F238E27FC236}">
                  <a16:creationId xmlns:a16="http://schemas.microsoft.com/office/drawing/2014/main" id="{74CB8CE9-92FB-4393-A491-063C03FDA541}"/>
                </a:ext>
              </a:extLst>
            </p:cNvPr>
            <p:cNvSpPr txBox="1"/>
            <p:nvPr/>
          </p:nvSpPr>
          <p:spPr>
            <a:xfrm>
              <a:off x="1022550" y="4001583"/>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Trending</a:t>
              </a:r>
            </a:p>
          </p:txBody>
        </p:sp>
        <p:grpSp>
          <p:nvGrpSpPr>
            <p:cNvPr id="60" name="Group 59">
              <a:extLst>
                <a:ext uri="{FF2B5EF4-FFF2-40B4-BE49-F238E27FC236}">
                  <a16:creationId xmlns:a16="http://schemas.microsoft.com/office/drawing/2014/main" id="{28A8F369-E907-460B-9E85-96B0F2BB41FE}"/>
                </a:ext>
              </a:extLst>
            </p:cNvPr>
            <p:cNvGrpSpPr>
              <a:grpSpLocks noChangeAspect="1"/>
            </p:cNvGrpSpPr>
            <p:nvPr/>
          </p:nvGrpSpPr>
          <p:grpSpPr>
            <a:xfrm>
              <a:off x="694056" y="4012105"/>
              <a:ext cx="161311" cy="194400"/>
              <a:chOff x="-395288" y="3805238"/>
              <a:chExt cx="309563" cy="373062"/>
            </a:xfrm>
            <a:gradFill>
              <a:gsLst>
                <a:gs pos="0">
                  <a:schemeClr val="accent2"/>
                </a:gs>
                <a:gs pos="100000">
                  <a:schemeClr val="accent1"/>
                </a:gs>
              </a:gsLst>
              <a:lin ang="2700000" scaled="0"/>
            </a:gradFill>
          </p:grpSpPr>
          <p:sp>
            <p:nvSpPr>
              <p:cNvPr id="61" name="Freeform 77">
                <a:extLst>
                  <a:ext uri="{FF2B5EF4-FFF2-40B4-BE49-F238E27FC236}">
                    <a16:creationId xmlns:a16="http://schemas.microsoft.com/office/drawing/2014/main" id="{94708C9E-4756-4CB6-A448-F918801A7AF6}"/>
                  </a:ext>
                </a:extLst>
              </p:cNvPr>
              <p:cNvSpPr>
                <a:spLocks noEditPoints="1"/>
              </p:cNvSpPr>
              <p:nvPr/>
            </p:nvSpPr>
            <p:spPr bwMode="auto">
              <a:xfrm>
                <a:off x="-395288" y="3805238"/>
                <a:ext cx="309563" cy="373062"/>
              </a:xfrm>
              <a:custGeom>
                <a:avLst/>
                <a:gdLst>
                  <a:gd name="T0" fmla="*/ 40 w 80"/>
                  <a:gd name="T1" fmla="*/ 96 h 96"/>
                  <a:gd name="T2" fmla="*/ 0 w 80"/>
                  <a:gd name="T3" fmla="*/ 58 h 96"/>
                  <a:gd name="T4" fmla="*/ 0 w 80"/>
                  <a:gd name="T5" fmla="*/ 56 h 96"/>
                  <a:gd name="T6" fmla="*/ 14 w 80"/>
                  <a:gd name="T7" fmla="*/ 25 h 96"/>
                  <a:gd name="T8" fmla="*/ 16 w 80"/>
                  <a:gd name="T9" fmla="*/ 25 h 96"/>
                  <a:gd name="T10" fmla="*/ 18 w 80"/>
                  <a:gd name="T11" fmla="*/ 26 h 96"/>
                  <a:gd name="T12" fmla="*/ 23 w 80"/>
                  <a:gd name="T13" fmla="*/ 37 h 96"/>
                  <a:gd name="T14" fmla="*/ 26 w 80"/>
                  <a:gd name="T15" fmla="*/ 22 h 96"/>
                  <a:gd name="T16" fmla="*/ 26 w 80"/>
                  <a:gd name="T17" fmla="*/ 20 h 96"/>
                  <a:gd name="T18" fmla="*/ 21 w 80"/>
                  <a:gd name="T19" fmla="*/ 4 h 96"/>
                  <a:gd name="T20" fmla="*/ 21 w 80"/>
                  <a:gd name="T21" fmla="*/ 1 h 96"/>
                  <a:gd name="T22" fmla="*/ 23 w 80"/>
                  <a:gd name="T23" fmla="*/ 1 h 96"/>
                  <a:gd name="T24" fmla="*/ 55 w 80"/>
                  <a:gd name="T25" fmla="*/ 19 h 96"/>
                  <a:gd name="T26" fmla="*/ 66 w 80"/>
                  <a:gd name="T27" fmla="*/ 49 h 96"/>
                  <a:gd name="T28" fmla="*/ 75 w 80"/>
                  <a:gd name="T29" fmla="*/ 44 h 96"/>
                  <a:gd name="T30" fmla="*/ 77 w 80"/>
                  <a:gd name="T31" fmla="*/ 43 h 96"/>
                  <a:gd name="T32" fmla="*/ 78 w 80"/>
                  <a:gd name="T33" fmla="*/ 45 h 96"/>
                  <a:gd name="T34" fmla="*/ 80 w 80"/>
                  <a:gd name="T35" fmla="*/ 56 h 96"/>
                  <a:gd name="T36" fmla="*/ 40 w 80"/>
                  <a:gd name="T37" fmla="*/ 96 h 96"/>
                  <a:gd name="T38" fmla="*/ 15 w 80"/>
                  <a:gd name="T39" fmla="*/ 30 h 96"/>
                  <a:gd name="T40" fmla="*/ 4 w 80"/>
                  <a:gd name="T41" fmla="*/ 56 h 96"/>
                  <a:gd name="T42" fmla="*/ 4 w 80"/>
                  <a:gd name="T43" fmla="*/ 58 h 96"/>
                  <a:gd name="T44" fmla="*/ 40 w 80"/>
                  <a:gd name="T45" fmla="*/ 92 h 96"/>
                  <a:gd name="T46" fmla="*/ 76 w 80"/>
                  <a:gd name="T47" fmla="*/ 56 h 96"/>
                  <a:gd name="T48" fmla="*/ 75 w 80"/>
                  <a:gd name="T49" fmla="*/ 49 h 96"/>
                  <a:gd name="T50" fmla="*/ 65 w 80"/>
                  <a:gd name="T51" fmla="*/ 54 h 96"/>
                  <a:gd name="T52" fmla="*/ 63 w 80"/>
                  <a:gd name="T53" fmla="*/ 54 h 96"/>
                  <a:gd name="T54" fmla="*/ 62 w 80"/>
                  <a:gd name="T55" fmla="*/ 52 h 96"/>
                  <a:gd name="T56" fmla="*/ 62 w 80"/>
                  <a:gd name="T57" fmla="*/ 51 h 96"/>
                  <a:gd name="T58" fmla="*/ 52 w 80"/>
                  <a:gd name="T59" fmla="*/ 22 h 96"/>
                  <a:gd name="T60" fmla="*/ 26 w 80"/>
                  <a:gd name="T61" fmla="*/ 5 h 96"/>
                  <a:gd name="T62" fmla="*/ 30 w 80"/>
                  <a:gd name="T63" fmla="*/ 20 h 96"/>
                  <a:gd name="T64" fmla="*/ 30 w 80"/>
                  <a:gd name="T65" fmla="*/ 22 h 96"/>
                  <a:gd name="T66" fmla="*/ 25 w 80"/>
                  <a:gd name="T67" fmla="*/ 42 h 96"/>
                  <a:gd name="T68" fmla="*/ 23 w 80"/>
                  <a:gd name="T69" fmla="*/ 43 h 96"/>
                  <a:gd name="T70" fmla="*/ 22 w 80"/>
                  <a:gd name="T71" fmla="*/ 42 h 96"/>
                  <a:gd name="T72" fmla="*/ 15 w 80"/>
                  <a:gd name="T73"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6">
                    <a:moveTo>
                      <a:pt x="40" y="96"/>
                    </a:moveTo>
                    <a:cubicBezTo>
                      <a:pt x="19" y="96"/>
                      <a:pt x="1" y="79"/>
                      <a:pt x="0" y="58"/>
                    </a:cubicBezTo>
                    <a:cubicBezTo>
                      <a:pt x="0" y="57"/>
                      <a:pt x="0" y="57"/>
                      <a:pt x="0" y="56"/>
                    </a:cubicBezTo>
                    <a:cubicBezTo>
                      <a:pt x="0" y="44"/>
                      <a:pt x="5" y="33"/>
                      <a:pt x="14" y="25"/>
                    </a:cubicBezTo>
                    <a:cubicBezTo>
                      <a:pt x="15" y="25"/>
                      <a:pt x="16" y="25"/>
                      <a:pt x="16" y="25"/>
                    </a:cubicBezTo>
                    <a:cubicBezTo>
                      <a:pt x="17" y="25"/>
                      <a:pt x="17" y="26"/>
                      <a:pt x="18" y="26"/>
                    </a:cubicBezTo>
                    <a:cubicBezTo>
                      <a:pt x="19" y="30"/>
                      <a:pt x="20" y="34"/>
                      <a:pt x="23" y="37"/>
                    </a:cubicBezTo>
                    <a:cubicBezTo>
                      <a:pt x="25" y="32"/>
                      <a:pt x="26" y="27"/>
                      <a:pt x="26" y="22"/>
                    </a:cubicBezTo>
                    <a:cubicBezTo>
                      <a:pt x="26" y="21"/>
                      <a:pt x="26" y="21"/>
                      <a:pt x="26" y="20"/>
                    </a:cubicBezTo>
                    <a:cubicBezTo>
                      <a:pt x="26" y="14"/>
                      <a:pt x="24" y="9"/>
                      <a:pt x="21" y="4"/>
                    </a:cubicBezTo>
                    <a:cubicBezTo>
                      <a:pt x="21" y="3"/>
                      <a:pt x="21" y="2"/>
                      <a:pt x="21" y="1"/>
                    </a:cubicBezTo>
                    <a:cubicBezTo>
                      <a:pt x="22" y="1"/>
                      <a:pt x="22" y="0"/>
                      <a:pt x="23" y="1"/>
                    </a:cubicBezTo>
                    <a:cubicBezTo>
                      <a:pt x="36" y="3"/>
                      <a:pt x="47" y="9"/>
                      <a:pt x="55" y="19"/>
                    </a:cubicBezTo>
                    <a:cubicBezTo>
                      <a:pt x="62" y="28"/>
                      <a:pt x="66" y="38"/>
                      <a:pt x="66" y="49"/>
                    </a:cubicBezTo>
                    <a:cubicBezTo>
                      <a:pt x="69" y="48"/>
                      <a:pt x="72" y="46"/>
                      <a:pt x="75" y="44"/>
                    </a:cubicBezTo>
                    <a:cubicBezTo>
                      <a:pt x="76" y="43"/>
                      <a:pt x="76" y="43"/>
                      <a:pt x="77" y="43"/>
                    </a:cubicBezTo>
                    <a:cubicBezTo>
                      <a:pt x="78" y="43"/>
                      <a:pt x="78" y="44"/>
                      <a:pt x="78" y="45"/>
                    </a:cubicBezTo>
                    <a:cubicBezTo>
                      <a:pt x="79" y="48"/>
                      <a:pt x="80" y="52"/>
                      <a:pt x="80" y="56"/>
                    </a:cubicBezTo>
                    <a:cubicBezTo>
                      <a:pt x="80" y="78"/>
                      <a:pt x="62" y="96"/>
                      <a:pt x="40" y="96"/>
                    </a:cubicBezTo>
                    <a:close/>
                    <a:moveTo>
                      <a:pt x="15" y="30"/>
                    </a:moveTo>
                    <a:cubicBezTo>
                      <a:pt x="8" y="37"/>
                      <a:pt x="4" y="46"/>
                      <a:pt x="4" y="56"/>
                    </a:cubicBezTo>
                    <a:cubicBezTo>
                      <a:pt x="4" y="57"/>
                      <a:pt x="4" y="57"/>
                      <a:pt x="4" y="58"/>
                    </a:cubicBezTo>
                    <a:cubicBezTo>
                      <a:pt x="5" y="77"/>
                      <a:pt x="21" y="92"/>
                      <a:pt x="40" y="92"/>
                    </a:cubicBezTo>
                    <a:cubicBezTo>
                      <a:pt x="60" y="92"/>
                      <a:pt x="76" y="76"/>
                      <a:pt x="76" y="56"/>
                    </a:cubicBezTo>
                    <a:cubicBezTo>
                      <a:pt x="76" y="53"/>
                      <a:pt x="76" y="51"/>
                      <a:pt x="75" y="49"/>
                    </a:cubicBezTo>
                    <a:cubicBezTo>
                      <a:pt x="72" y="51"/>
                      <a:pt x="68" y="53"/>
                      <a:pt x="65" y="54"/>
                    </a:cubicBezTo>
                    <a:cubicBezTo>
                      <a:pt x="64" y="54"/>
                      <a:pt x="63" y="54"/>
                      <a:pt x="63" y="54"/>
                    </a:cubicBezTo>
                    <a:cubicBezTo>
                      <a:pt x="62" y="53"/>
                      <a:pt x="62" y="53"/>
                      <a:pt x="62" y="52"/>
                    </a:cubicBezTo>
                    <a:cubicBezTo>
                      <a:pt x="62" y="52"/>
                      <a:pt x="62" y="51"/>
                      <a:pt x="62" y="51"/>
                    </a:cubicBezTo>
                    <a:cubicBezTo>
                      <a:pt x="62" y="40"/>
                      <a:pt x="58" y="30"/>
                      <a:pt x="52" y="22"/>
                    </a:cubicBezTo>
                    <a:cubicBezTo>
                      <a:pt x="45" y="14"/>
                      <a:pt x="36" y="8"/>
                      <a:pt x="26" y="5"/>
                    </a:cubicBezTo>
                    <a:cubicBezTo>
                      <a:pt x="28" y="10"/>
                      <a:pt x="30" y="15"/>
                      <a:pt x="30" y="20"/>
                    </a:cubicBezTo>
                    <a:cubicBezTo>
                      <a:pt x="30" y="21"/>
                      <a:pt x="30" y="21"/>
                      <a:pt x="30" y="22"/>
                    </a:cubicBezTo>
                    <a:cubicBezTo>
                      <a:pt x="30" y="29"/>
                      <a:pt x="28" y="36"/>
                      <a:pt x="25" y="42"/>
                    </a:cubicBezTo>
                    <a:cubicBezTo>
                      <a:pt x="25" y="42"/>
                      <a:pt x="24" y="43"/>
                      <a:pt x="23" y="43"/>
                    </a:cubicBezTo>
                    <a:cubicBezTo>
                      <a:pt x="23" y="43"/>
                      <a:pt x="22" y="42"/>
                      <a:pt x="22" y="42"/>
                    </a:cubicBezTo>
                    <a:cubicBezTo>
                      <a:pt x="19" y="39"/>
                      <a:pt x="16" y="35"/>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8">
                <a:extLst>
                  <a:ext uri="{FF2B5EF4-FFF2-40B4-BE49-F238E27FC236}">
                    <a16:creationId xmlns:a16="http://schemas.microsoft.com/office/drawing/2014/main" id="{698A1F2C-7CAF-4EBF-A95E-BAB982FF78B2}"/>
                  </a:ext>
                </a:extLst>
              </p:cNvPr>
              <p:cNvSpPr>
                <a:spLocks noEditPoints="1"/>
              </p:cNvSpPr>
              <p:nvPr/>
            </p:nvSpPr>
            <p:spPr bwMode="auto">
              <a:xfrm>
                <a:off x="-311150" y="3987800"/>
                <a:ext cx="141288" cy="190500"/>
              </a:xfrm>
              <a:custGeom>
                <a:avLst/>
                <a:gdLst>
                  <a:gd name="T0" fmla="*/ 18 w 36"/>
                  <a:gd name="T1" fmla="*/ 49 h 49"/>
                  <a:gd name="T2" fmla="*/ 0 w 36"/>
                  <a:gd name="T3" fmla="*/ 31 h 49"/>
                  <a:gd name="T4" fmla="*/ 24 w 36"/>
                  <a:gd name="T5" fmla="*/ 0 h 49"/>
                  <a:gd name="T6" fmla="*/ 26 w 36"/>
                  <a:gd name="T7" fmla="*/ 1 h 49"/>
                  <a:gd name="T8" fmla="*/ 26 w 36"/>
                  <a:gd name="T9" fmla="*/ 3 h 49"/>
                  <a:gd name="T10" fmla="*/ 21 w 36"/>
                  <a:gd name="T11" fmla="*/ 19 h 49"/>
                  <a:gd name="T12" fmla="*/ 23 w 36"/>
                  <a:gd name="T13" fmla="*/ 16 h 49"/>
                  <a:gd name="T14" fmla="*/ 24 w 36"/>
                  <a:gd name="T15" fmla="*/ 14 h 49"/>
                  <a:gd name="T16" fmla="*/ 25 w 36"/>
                  <a:gd name="T17" fmla="*/ 14 h 49"/>
                  <a:gd name="T18" fmla="*/ 36 w 36"/>
                  <a:gd name="T19" fmla="*/ 31 h 49"/>
                  <a:gd name="T20" fmla="*/ 18 w 36"/>
                  <a:gd name="T21" fmla="*/ 49 h 49"/>
                  <a:gd name="T22" fmla="*/ 18 w 36"/>
                  <a:gd name="T23" fmla="*/ 6 h 49"/>
                  <a:gd name="T24" fmla="*/ 4 w 36"/>
                  <a:gd name="T25" fmla="*/ 31 h 49"/>
                  <a:gd name="T26" fmla="*/ 18 w 36"/>
                  <a:gd name="T27" fmla="*/ 45 h 49"/>
                  <a:gd name="T28" fmla="*/ 32 w 36"/>
                  <a:gd name="T29" fmla="*/ 31 h 49"/>
                  <a:gd name="T30" fmla="*/ 26 w 36"/>
                  <a:gd name="T31" fmla="*/ 19 h 49"/>
                  <a:gd name="T32" fmla="*/ 22 w 36"/>
                  <a:gd name="T33" fmla="*/ 24 h 49"/>
                  <a:gd name="T34" fmla="*/ 20 w 36"/>
                  <a:gd name="T35" fmla="*/ 24 h 49"/>
                  <a:gd name="T36" fmla="*/ 19 w 36"/>
                  <a:gd name="T37" fmla="*/ 23 h 49"/>
                  <a:gd name="T38" fmla="*/ 18 w 36"/>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49">
                    <a:moveTo>
                      <a:pt x="18" y="49"/>
                    </a:moveTo>
                    <a:cubicBezTo>
                      <a:pt x="8" y="49"/>
                      <a:pt x="0" y="41"/>
                      <a:pt x="0" y="31"/>
                    </a:cubicBezTo>
                    <a:cubicBezTo>
                      <a:pt x="0" y="16"/>
                      <a:pt x="10" y="3"/>
                      <a:pt x="24" y="0"/>
                    </a:cubicBezTo>
                    <a:cubicBezTo>
                      <a:pt x="25" y="0"/>
                      <a:pt x="26" y="0"/>
                      <a:pt x="26" y="1"/>
                    </a:cubicBezTo>
                    <a:cubicBezTo>
                      <a:pt x="27" y="2"/>
                      <a:pt x="27" y="3"/>
                      <a:pt x="26" y="3"/>
                    </a:cubicBezTo>
                    <a:cubicBezTo>
                      <a:pt x="20" y="7"/>
                      <a:pt x="20" y="15"/>
                      <a:pt x="21" y="19"/>
                    </a:cubicBezTo>
                    <a:cubicBezTo>
                      <a:pt x="22" y="18"/>
                      <a:pt x="23" y="17"/>
                      <a:pt x="23" y="16"/>
                    </a:cubicBezTo>
                    <a:cubicBezTo>
                      <a:pt x="23" y="15"/>
                      <a:pt x="23" y="15"/>
                      <a:pt x="24" y="14"/>
                    </a:cubicBezTo>
                    <a:cubicBezTo>
                      <a:pt x="24" y="14"/>
                      <a:pt x="25" y="14"/>
                      <a:pt x="25" y="14"/>
                    </a:cubicBezTo>
                    <a:cubicBezTo>
                      <a:pt x="32" y="17"/>
                      <a:pt x="36" y="23"/>
                      <a:pt x="36" y="31"/>
                    </a:cubicBezTo>
                    <a:cubicBezTo>
                      <a:pt x="36" y="41"/>
                      <a:pt x="28" y="49"/>
                      <a:pt x="18" y="49"/>
                    </a:cubicBezTo>
                    <a:close/>
                    <a:moveTo>
                      <a:pt x="18" y="6"/>
                    </a:moveTo>
                    <a:cubicBezTo>
                      <a:pt x="10" y="11"/>
                      <a:pt x="4" y="20"/>
                      <a:pt x="4" y="31"/>
                    </a:cubicBezTo>
                    <a:cubicBezTo>
                      <a:pt x="4" y="39"/>
                      <a:pt x="10" y="45"/>
                      <a:pt x="18" y="45"/>
                    </a:cubicBezTo>
                    <a:cubicBezTo>
                      <a:pt x="26" y="45"/>
                      <a:pt x="32" y="39"/>
                      <a:pt x="32" y="31"/>
                    </a:cubicBezTo>
                    <a:cubicBezTo>
                      <a:pt x="32" y="27"/>
                      <a:pt x="31" y="22"/>
                      <a:pt x="26" y="19"/>
                    </a:cubicBezTo>
                    <a:cubicBezTo>
                      <a:pt x="25" y="21"/>
                      <a:pt x="23" y="23"/>
                      <a:pt x="22" y="24"/>
                    </a:cubicBezTo>
                    <a:cubicBezTo>
                      <a:pt x="21" y="24"/>
                      <a:pt x="21" y="24"/>
                      <a:pt x="20" y="24"/>
                    </a:cubicBezTo>
                    <a:cubicBezTo>
                      <a:pt x="20" y="24"/>
                      <a:pt x="19" y="24"/>
                      <a:pt x="19" y="23"/>
                    </a:cubicBezTo>
                    <a:cubicBezTo>
                      <a:pt x="16" y="19"/>
                      <a:pt x="16" y="12"/>
                      <a:pt x="1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3" name="Group 62">
            <a:extLst>
              <a:ext uri="{FF2B5EF4-FFF2-40B4-BE49-F238E27FC236}">
                <a16:creationId xmlns:a16="http://schemas.microsoft.com/office/drawing/2014/main" id="{1E43B121-299C-436A-AD5E-CE3851750E2C}"/>
              </a:ext>
            </a:extLst>
          </p:cNvPr>
          <p:cNvGrpSpPr/>
          <p:nvPr/>
        </p:nvGrpSpPr>
        <p:grpSpPr>
          <a:xfrm>
            <a:off x="716613" y="4834749"/>
            <a:ext cx="2106329" cy="215444"/>
            <a:chOff x="677511" y="4485188"/>
            <a:chExt cx="2106329" cy="215444"/>
          </a:xfrm>
        </p:grpSpPr>
        <p:sp>
          <p:nvSpPr>
            <p:cNvPr id="64" name="TextBox 63">
              <a:extLst>
                <a:ext uri="{FF2B5EF4-FFF2-40B4-BE49-F238E27FC236}">
                  <a16:creationId xmlns:a16="http://schemas.microsoft.com/office/drawing/2014/main" id="{8FAC6D44-1006-4D07-9DD9-030B754EDFCD}"/>
                </a:ext>
              </a:extLst>
            </p:cNvPr>
            <p:cNvSpPr txBox="1"/>
            <p:nvPr/>
          </p:nvSpPr>
          <p:spPr>
            <a:xfrm>
              <a:off x="1022550" y="4485188"/>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Help</a:t>
              </a:r>
            </a:p>
          </p:txBody>
        </p:sp>
        <p:grpSp>
          <p:nvGrpSpPr>
            <p:cNvPr id="65" name="Group 64">
              <a:extLst>
                <a:ext uri="{FF2B5EF4-FFF2-40B4-BE49-F238E27FC236}">
                  <a16:creationId xmlns:a16="http://schemas.microsoft.com/office/drawing/2014/main" id="{0D983F85-5927-4C76-9F4F-D985E0DE5601}"/>
                </a:ext>
              </a:extLst>
            </p:cNvPr>
            <p:cNvGrpSpPr>
              <a:grpSpLocks noChangeAspect="1"/>
            </p:cNvGrpSpPr>
            <p:nvPr/>
          </p:nvGrpSpPr>
          <p:grpSpPr>
            <a:xfrm>
              <a:off x="677511" y="4495710"/>
              <a:ext cx="194400" cy="194400"/>
              <a:chOff x="-774700" y="4160838"/>
              <a:chExt cx="357187" cy="357187"/>
            </a:xfrm>
            <a:gradFill>
              <a:gsLst>
                <a:gs pos="0">
                  <a:schemeClr val="accent2"/>
                </a:gs>
                <a:gs pos="100000">
                  <a:schemeClr val="accent1"/>
                </a:gs>
              </a:gsLst>
              <a:lin ang="2700000" scaled="0"/>
            </a:gradFill>
          </p:grpSpPr>
          <p:sp>
            <p:nvSpPr>
              <p:cNvPr id="66" name="Freeform 82">
                <a:extLst>
                  <a:ext uri="{FF2B5EF4-FFF2-40B4-BE49-F238E27FC236}">
                    <a16:creationId xmlns:a16="http://schemas.microsoft.com/office/drawing/2014/main" id="{A3A772FF-D495-49BE-955B-256B381FC04D}"/>
                  </a:ext>
                </a:extLst>
              </p:cNvPr>
              <p:cNvSpPr>
                <a:spLocks noEditPoints="1"/>
              </p:cNvSpPr>
              <p:nvPr/>
            </p:nvSpPr>
            <p:spPr bwMode="auto">
              <a:xfrm>
                <a:off x="-774700" y="4160838"/>
                <a:ext cx="357187" cy="357187"/>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4 h 92"/>
                  <a:gd name="T12" fmla="*/ 4 w 92"/>
                  <a:gd name="T13" fmla="*/ 46 h 92"/>
                  <a:gd name="T14" fmla="*/ 46 w 92"/>
                  <a:gd name="T15" fmla="*/ 88 h 92"/>
                  <a:gd name="T16" fmla="*/ 88 w 92"/>
                  <a:gd name="T17" fmla="*/ 46 h 92"/>
                  <a:gd name="T18" fmla="*/ 46 w 92"/>
                  <a:gd name="T19"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4"/>
                    </a:moveTo>
                    <a:cubicBezTo>
                      <a:pt x="23" y="4"/>
                      <a:pt x="4" y="23"/>
                      <a:pt x="4" y="46"/>
                    </a:cubicBezTo>
                    <a:cubicBezTo>
                      <a:pt x="4" y="69"/>
                      <a:pt x="23" y="88"/>
                      <a:pt x="46" y="88"/>
                    </a:cubicBezTo>
                    <a:cubicBezTo>
                      <a:pt x="69" y="88"/>
                      <a:pt x="88" y="69"/>
                      <a:pt x="88" y="46"/>
                    </a:cubicBezTo>
                    <a:cubicBezTo>
                      <a:pt x="88" y="23"/>
                      <a:pt x="69"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3">
                <a:extLst>
                  <a:ext uri="{FF2B5EF4-FFF2-40B4-BE49-F238E27FC236}">
                    <a16:creationId xmlns:a16="http://schemas.microsoft.com/office/drawing/2014/main" id="{FAB01211-1990-4E69-B3EB-C160710423D8}"/>
                  </a:ext>
                </a:extLst>
              </p:cNvPr>
              <p:cNvSpPr>
                <a:spLocks/>
              </p:cNvSpPr>
              <p:nvPr/>
            </p:nvSpPr>
            <p:spPr bwMode="auto">
              <a:xfrm>
                <a:off x="-650875" y="4246563"/>
                <a:ext cx="109537" cy="155575"/>
              </a:xfrm>
              <a:custGeom>
                <a:avLst/>
                <a:gdLst>
                  <a:gd name="T0" fmla="*/ 14 w 28"/>
                  <a:gd name="T1" fmla="*/ 40 h 40"/>
                  <a:gd name="T2" fmla="*/ 12 w 28"/>
                  <a:gd name="T3" fmla="*/ 38 h 40"/>
                  <a:gd name="T4" fmla="*/ 12 w 28"/>
                  <a:gd name="T5" fmla="*/ 26 h 40"/>
                  <a:gd name="T6" fmla="*/ 14 w 28"/>
                  <a:gd name="T7" fmla="*/ 24 h 40"/>
                  <a:gd name="T8" fmla="*/ 24 w 28"/>
                  <a:gd name="T9" fmla="*/ 14 h 40"/>
                  <a:gd name="T10" fmla="*/ 14 w 28"/>
                  <a:gd name="T11" fmla="*/ 4 h 40"/>
                  <a:gd name="T12" fmla="*/ 4 w 28"/>
                  <a:gd name="T13" fmla="*/ 14 h 40"/>
                  <a:gd name="T14" fmla="*/ 2 w 28"/>
                  <a:gd name="T15" fmla="*/ 16 h 40"/>
                  <a:gd name="T16" fmla="*/ 0 w 28"/>
                  <a:gd name="T17" fmla="*/ 14 h 40"/>
                  <a:gd name="T18" fmla="*/ 14 w 28"/>
                  <a:gd name="T19" fmla="*/ 0 h 40"/>
                  <a:gd name="T20" fmla="*/ 28 w 28"/>
                  <a:gd name="T21" fmla="*/ 14 h 40"/>
                  <a:gd name="T22" fmla="*/ 16 w 28"/>
                  <a:gd name="T23" fmla="*/ 28 h 40"/>
                  <a:gd name="T24" fmla="*/ 16 w 28"/>
                  <a:gd name="T25" fmla="*/ 38 h 40"/>
                  <a:gd name="T26" fmla="*/ 14 w 28"/>
                  <a:gd name="T2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0">
                    <a:moveTo>
                      <a:pt x="14" y="40"/>
                    </a:moveTo>
                    <a:cubicBezTo>
                      <a:pt x="13" y="40"/>
                      <a:pt x="12" y="39"/>
                      <a:pt x="12" y="38"/>
                    </a:cubicBezTo>
                    <a:cubicBezTo>
                      <a:pt x="12" y="26"/>
                      <a:pt x="12" y="26"/>
                      <a:pt x="12" y="26"/>
                    </a:cubicBezTo>
                    <a:cubicBezTo>
                      <a:pt x="12" y="25"/>
                      <a:pt x="13" y="24"/>
                      <a:pt x="14" y="24"/>
                    </a:cubicBezTo>
                    <a:cubicBezTo>
                      <a:pt x="20" y="24"/>
                      <a:pt x="24" y="20"/>
                      <a:pt x="24" y="14"/>
                    </a:cubicBezTo>
                    <a:cubicBezTo>
                      <a:pt x="24" y="8"/>
                      <a:pt x="20" y="4"/>
                      <a:pt x="14" y="4"/>
                    </a:cubicBezTo>
                    <a:cubicBezTo>
                      <a:pt x="8" y="4"/>
                      <a:pt x="4" y="8"/>
                      <a:pt x="4" y="14"/>
                    </a:cubicBezTo>
                    <a:cubicBezTo>
                      <a:pt x="4" y="15"/>
                      <a:pt x="3" y="16"/>
                      <a:pt x="2" y="16"/>
                    </a:cubicBezTo>
                    <a:cubicBezTo>
                      <a:pt x="1" y="16"/>
                      <a:pt x="0" y="15"/>
                      <a:pt x="0" y="14"/>
                    </a:cubicBezTo>
                    <a:cubicBezTo>
                      <a:pt x="0" y="6"/>
                      <a:pt x="6" y="0"/>
                      <a:pt x="14" y="0"/>
                    </a:cubicBezTo>
                    <a:cubicBezTo>
                      <a:pt x="22" y="0"/>
                      <a:pt x="28" y="6"/>
                      <a:pt x="28" y="14"/>
                    </a:cubicBezTo>
                    <a:cubicBezTo>
                      <a:pt x="28" y="21"/>
                      <a:pt x="23" y="27"/>
                      <a:pt x="16" y="28"/>
                    </a:cubicBezTo>
                    <a:cubicBezTo>
                      <a:pt x="16" y="38"/>
                      <a:pt x="16" y="38"/>
                      <a:pt x="16" y="38"/>
                    </a:cubicBezTo>
                    <a:cubicBezTo>
                      <a:pt x="16" y="39"/>
                      <a:pt x="15" y="40"/>
                      <a:pt x="1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84">
                <a:extLst>
                  <a:ext uri="{FF2B5EF4-FFF2-40B4-BE49-F238E27FC236}">
                    <a16:creationId xmlns:a16="http://schemas.microsoft.com/office/drawing/2014/main" id="{792F4A40-64DA-405F-8BE8-DA23294F0189}"/>
                  </a:ext>
                </a:extLst>
              </p:cNvPr>
              <p:cNvSpPr>
                <a:spLocks noChangeArrowheads="1"/>
              </p:cNvSpPr>
              <p:nvPr/>
            </p:nvSpPr>
            <p:spPr bwMode="auto">
              <a:xfrm>
                <a:off x="-611188" y="4416425"/>
                <a:ext cx="30162"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9" name="Group 68">
            <a:extLst>
              <a:ext uri="{FF2B5EF4-FFF2-40B4-BE49-F238E27FC236}">
                <a16:creationId xmlns:a16="http://schemas.microsoft.com/office/drawing/2014/main" id="{C76103F1-84DB-4BC4-A08A-179ECE48E7B4}"/>
              </a:ext>
            </a:extLst>
          </p:cNvPr>
          <p:cNvGrpSpPr/>
          <p:nvPr/>
        </p:nvGrpSpPr>
        <p:grpSpPr>
          <a:xfrm>
            <a:off x="729187" y="5337238"/>
            <a:ext cx="2093755" cy="215444"/>
            <a:chOff x="690085" y="4968796"/>
            <a:chExt cx="2093755" cy="215444"/>
          </a:xfrm>
        </p:grpSpPr>
        <p:sp>
          <p:nvSpPr>
            <p:cNvPr id="70" name="TextBox 69">
              <a:extLst>
                <a:ext uri="{FF2B5EF4-FFF2-40B4-BE49-F238E27FC236}">
                  <a16:creationId xmlns:a16="http://schemas.microsoft.com/office/drawing/2014/main" id="{9BA22268-E04D-4C6D-84AF-1663A15143F0}"/>
                </a:ext>
              </a:extLst>
            </p:cNvPr>
            <p:cNvSpPr txBox="1"/>
            <p:nvPr/>
          </p:nvSpPr>
          <p:spPr>
            <a:xfrm>
              <a:off x="1022550" y="4968796"/>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End Note</a:t>
              </a:r>
            </a:p>
          </p:txBody>
        </p:sp>
        <p:grpSp>
          <p:nvGrpSpPr>
            <p:cNvPr id="71" name="Group 70">
              <a:extLst>
                <a:ext uri="{FF2B5EF4-FFF2-40B4-BE49-F238E27FC236}">
                  <a16:creationId xmlns:a16="http://schemas.microsoft.com/office/drawing/2014/main" id="{184F1FC5-49C1-4A7C-B420-C933245158F4}"/>
                </a:ext>
              </a:extLst>
            </p:cNvPr>
            <p:cNvGrpSpPr>
              <a:grpSpLocks noChangeAspect="1"/>
            </p:cNvGrpSpPr>
            <p:nvPr/>
          </p:nvGrpSpPr>
          <p:grpSpPr>
            <a:xfrm>
              <a:off x="690085" y="4969598"/>
              <a:ext cx="169252" cy="213840"/>
              <a:chOff x="-536575" y="4772025"/>
              <a:chExt cx="295274" cy="373063"/>
            </a:xfrm>
            <a:gradFill>
              <a:gsLst>
                <a:gs pos="0">
                  <a:schemeClr val="accent2"/>
                </a:gs>
                <a:gs pos="100000">
                  <a:schemeClr val="accent1"/>
                </a:gs>
              </a:gsLst>
              <a:lin ang="2700000" scaled="0"/>
            </a:gradFill>
          </p:grpSpPr>
          <p:sp>
            <p:nvSpPr>
              <p:cNvPr id="72" name="Freeform 88">
                <a:extLst>
                  <a:ext uri="{FF2B5EF4-FFF2-40B4-BE49-F238E27FC236}">
                    <a16:creationId xmlns:a16="http://schemas.microsoft.com/office/drawing/2014/main" id="{7942EAA2-6989-4AD9-9067-D3DE77B4A184}"/>
                  </a:ext>
                </a:extLst>
              </p:cNvPr>
              <p:cNvSpPr>
                <a:spLocks noEditPoints="1"/>
              </p:cNvSpPr>
              <p:nvPr/>
            </p:nvSpPr>
            <p:spPr bwMode="auto">
              <a:xfrm>
                <a:off x="-506413" y="4787900"/>
                <a:ext cx="265112" cy="247650"/>
              </a:xfrm>
              <a:custGeom>
                <a:avLst/>
                <a:gdLst>
                  <a:gd name="T0" fmla="*/ 66 w 68"/>
                  <a:gd name="T1" fmla="*/ 64 h 64"/>
                  <a:gd name="T2" fmla="*/ 14 w 68"/>
                  <a:gd name="T3" fmla="*/ 64 h 64"/>
                  <a:gd name="T4" fmla="*/ 12 w 68"/>
                  <a:gd name="T5" fmla="*/ 62 h 64"/>
                  <a:gd name="T6" fmla="*/ 19 w 68"/>
                  <a:gd name="T7" fmla="*/ 52 h 64"/>
                  <a:gd name="T8" fmla="*/ 2 w 68"/>
                  <a:gd name="T9" fmla="*/ 52 h 64"/>
                  <a:gd name="T10" fmla="*/ 0 w 68"/>
                  <a:gd name="T11" fmla="*/ 50 h 64"/>
                  <a:gd name="T12" fmla="*/ 0 w 68"/>
                  <a:gd name="T13" fmla="*/ 2 h 64"/>
                  <a:gd name="T14" fmla="*/ 2 w 68"/>
                  <a:gd name="T15" fmla="*/ 0 h 64"/>
                  <a:gd name="T16" fmla="*/ 30 w 68"/>
                  <a:gd name="T17" fmla="*/ 0 h 64"/>
                  <a:gd name="T18" fmla="*/ 32 w 68"/>
                  <a:gd name="T19" fmla="*/ 2 h 64"/>
                  <a:gd name="T20" fmla="*/ 32 w 68"/>
                  <a:gd name="T21" fmla="*/ 12 h 64"/>
                  <a:gd name="T22" fmla="*/ 66 w 68"/>
                  <a:gd name="T23" fmla="*/ 12 h 64"/>
                  <a:gd name="T24" fmla="*/ 68 w 68"/>
                  <a:gd name="T25" fmla="*/ 14 h 64"/>
                  <a:gd name="T26" fmla="*/ 68 w 68"/>
                  <a:gd name="T27" fmla="*/ 62 h 64"/>
                  <a:gd name="T28" fmla="*/ 66 w 68"/>
                  <a:gd name="T29" fmla="*/ 64 h 64"/>
                  <a:gd name="T30" fmla="*/ 16 w 68"/>
                  <a:gd name="T31" fmla="*/ 60 h 64"/>
                  <a:gd name="T32" fmla="*/ 64 w 68"/>
                  <a:gd name="T33" fmla="*/ 60 h 64"/>
                  <a:gd name="T34" fmla="*/ 64 w 68"/>
                  <a:gd name="T35" fmla="*/ 16 h 64"/>
                  <a:gd name="T36" fmla="*/ 30 w 68"/>
                  <a:gd name="T37" fmla="*/ 16 h 64"/>
                  <a:gd name="T38" fmla="*/ 28 w 68"/>
                  <a:gd name="T39" fmla="*/ 14 h 64"/>
                  <a:gd name="T40" fmla="*/ 28 w 68"/>
                  <a:gd name="T41" fmla="*/ 4 h 64"/>
                  <a:gd name="T42" fmla="*/ 4 w 68"/>
                  <a:gd name="T43" fmla="*/ 4 h 64"/>
                  <a:gd name="T44" fmla="*/ 4 w 68"/>
                  <a:gd name="T45" fmla="*/ 48 h 64"/>
                  <a:gd name="T46" fmla="*/ 30 w 68"/>
                  <a:gd name="T47" fmla="*/ 48 h 64"/>
                  <a:gd name="T48" fmla="*/ 32 w 68"/>
                  <a:gd name="T49" fmla="*/ 50 h 64"/>
                  <a:gd name="T50" fmla="*/ 30 w 68"/>
                  <a:gd name="T51" fmla="*/ 52 h 64"/>
                  <a:gd name="T52" fmla="*/ 16 w 68"/>
                  <a:gd name="T5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64">
                    <a:moveTo>
                      <a:pt x="66" y="64"/>
                    </a:moveTo>
                    <a:cubicBezTo>
                      <a:pt x="14" y="64"/>
                      <a:pt x="14" y="64"/>
                      <a:pt x="14" y="64"/>
                    </a:cubicBezTo>
                    <a:cubicBezTo>
                      <a:pt x="13" y="64"/>
                      <a:pt x="12" y="63"/>
                      <a:pt x="12" y="62"/>
                    </a:cubicBezTo>
                    <a:cubicBezTo>
                      <a:pt x="12" y="57"/>
                      <a:pt x="15" y="54"/>
                      <a:pt x="19" y="52"/>
                    </a:cubicBezTo>
                    <a:cubicBezTo>
                      <a:pt x="2" y="52"/>
                      <a:pt x="2" y="52"/>
                      <a:pt x="2" y="52"/>
                    </a:cubicBezTo>
                    <a:cubicBezTo>
                      <a:pt x="1" y="52"/>
                      <a:pt x="0" y="51"/>
                      <a:pt x="0" y="50"/>
                    </a:cubicBezTo>
                    <a:cubicBezTo>
                      <a:pt x="0" y="2"/>
                      <a:pt x="0" y="2"/>
                      <a:pt x="0" y="2"/>
                    </a:cubicBezTo>
                    <a:cubicBezTo>
                      <a:pt x="0" y="1"/>
                      <a:pt x="1" y="0"/>
                      <a:pt x="2" y="0"/>
                    </a:cubicBezTo>
                    <a:cubicBezTo>
                      <a:pt x="30" y="0"/>
                      <a:pt x="30" y="0"/>
                      <a:pt x="30" y="0"/>
                    </a:cubicBezTo>
                    <a:cubicBezTo>
                      <a:pt x="31" y="0"/>
                      <a:pt x="32" y="1"/>
                      <a:pt x="32" y="2"/>
                    </a:cubicBezTo>
                    <a:cubicBezTo>
                      <a:pt x="32" y="12"/>
                      <a:pt x="32" y="12"/>
                      <a:pt x="32" y="12"/>
                    </a:cubicBezTo>
                    <a:cubicBezTo>
                      <a:pt x="66" y="12"/>
                      <a:pt x="66" y="12"/>
                      <a:pt x="66" y="12"/>
                    </a:cubicBezTo>
                    <a:cubicBezTo>
                      <a:pt x="67" y="12"/>
                      <a:pt x="68" y="13"/>
                      <a:pt x="68" y="14"/>
                    </a:cubicBezTo>
                    <a:cubicBezTo>
                      <a:pt x="68" y="62"/>
                      <a:pt x="68" y="62"/>
                      <a:pt x="68" y="62"/>
                    </a:cubicBezTo>
                    <a:cubicBezTo>
                      <a:pt x="68" y="63"/>
                      <a:pt x="67" y="64"/>
                      <a:pt x="66" y="64"/>
                    </a:cubicBezTo>
                    <a:close/>
                    <a:moveTo>
                      <a:pt x="16" y="60"/>
                    </a:moveTo>
                    <a:cubicBezTo>
                      <a:pt x="64" y="60"/>
                      <a:pt x="64" y="60"/>
                      <a:pt x="64" y="60"/>
                    </a:cubicBezTo>
                    <a:cubicBezTo>
                      <a:pt x="64" y="16"/>
                      <a:pt x="64" y="16"/>
                      <a:pt x="64" y="16"/>
                    </a:cubicBezTo>
                    <a:cubicBezTo>
                      <a:pt x="30" y="16"/>
                      <a:pt x="30" y="16"/>
                      <a:pt x="30" y="16"/>
                    </a:cubicBezTo>
                    <a:cubicBezTo>
                      <a:pt x="29" y="16"/>
                      <a:pt x="28" y="15"/>
                      <a:pt x="28" y="14"/>
                    </a:cubicBezTo>
                    <a:cubicBezTo>
                      <a:pt x="28" y="4"/>
                      <a:pt x="28" y="4"/>
                      <a:pt x="28" y="4"/>
                    </a:cubicBezTo>
                    <a:cubicBezTo>
                      <a:pt x="4" y="4"/>
                      <a:pt x="4" y="4"/>
                      <a:pt x="4" y="4"/>
                    </a:cubicBezTo>
                    <a:cubicBezTo>
                      <a:pt x="4" y="48"/>
                      <a:pt x="4" y="48"/>
                      <a:pt x="4" y="48"/>
                    </a:cubicBezTo>
                    <a:cubicBezTo>
                      <a:pt x="30" y="48"/>
                      <a:pt x="30" y="48"/>
                      <a:pt x="30" y="48"/>
                    </a:cubicBezTo>
                    <a:cubicBezTo>
                      <a:pt x="31" y="48"/>
                      <a:pt x="32" y="49"/>
                      <a:pt x="32" y="50"/>
                    </a:cubicBezTo>
                    <a:cubicBezTo>
                      <a:pt x="32" y="51"/>
                      <a:pt x="31" y="52"/>
                      <a:pt x="30" y="52"/>
                    </a:cubicBezTo>
                    <a:cubicBezTo>
                      <a:pt x="27" y="53"/>
                      <a:pt x="18" y="55"/>
                      <a:pt x="1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9">
                <a:extLst>
                  <a:ext uri="{FF2B5EF4-FFF2-40B4-BE49-F238E27FC236}">
                    <a16:creationId xmlns:a16="http://schemas.microsoft.com/office/drawing/2014/main" id="{E8BD8F4D-C9C4-4027-81CB-81CC0386AC52}"/>
                  </a:ext>
                </a:extLst>
              </p:cNvPr>
              <p:cNvSpPr>
                <a:spLocks/>
              </p:cNvSpPr>
              <p:nvPr/>
            </p:nvSpPr>
            <p:spPr bwMode="auto">
              <a:xfrm>
                <a:off x="-396875" y="4833938"/>
                <a:ext cx="15875" cy="155575"/>
              </a:xfrm>
              <a:custGeom>
                <a:avLst/>
                <a:gdLst>
                  <a:gd name="T0" fmla="*/ 2 w 4"/>
                  <a:gd name="T1" fmla="*/ 40 h 40"/>
                  <a:gd name="T2" fmla="*/ 0 w 4"/>
                  <a:gd name="T3" fmla="*/ 38 h 40"/>
                  <a:gd name="T4" fmla="*/ 0 w 4"/>
                  <a:gd name="T5" fmla="*/ 2 h 40"/>
                  <a:gd name="T6" fmla="*/ 2 w 4"/>
                  <a:gd name="T7" fmla="*/ 0 h 40"/>
                  <a:gd name="T8" fmla="*/ 4 w 4"/>
                  <a:gd name="T9" fmla="*/ 2 h 40"/>
                  <a:gd name="T10" fmla="*/ 4 w 4"/>
                  <a:gd name="T11" fmla="*/ 38 h 40"/>
                  <a:gd name="T12" fmla="*/ 2 w 4"/>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40"/>
                    </a:moveTo>
                    <a:cubicBezTo>
                      <a:pt x="1" y="40"/>
                      <a:pt x="0" y="39"/>
                      <a:pt x="0" y="38"/>
                    </a:cubicBezTo>
                    <a:cubicBezTo>
                      <a:pt x="0" y="2"/>
                      <a:pt x="0" y="2"/>
                      <a:pt x="0" y="2"/>
                    </a:cubicBezTo>
                    <a:cubicBezTo>
                      <a:pt x="0" y="1"/>
                      <a:pt x="1" y="0"/>
                      <a:pt x="2" y="0"/>
                    </a:cubicBezTo>
                    <a:cubicBezTo>
                      <a:pt x="3" y="0"/>
                      <a:pt x="4" y="1"/>
                      <a:pt x="4" y="2"/>
                    </a:cubicBezTo>
                    <a:cubicBezTo>
                      <a:pt x="4" y="38"/>
                      <a:pt x="4" y="38"/>
                      <a:pt x="4" y="38"/>
                    </a:cubicBezTo>
                    <a:cubicBezTo>
                      <a:pt x="4" y="39"/>
                      <a:pt x="3"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90">
                <a:extLst>
                  <a:ext uri="{FF2B5EF4-FFF2-40B4-BE49-F238E27FC236}">
                    <a16:creationId xmlns:a16="http://schemas.microsoft.com/office/drawing/2014/main" id="{159328DE-2E41-4786-A8D9-A381D9CB4872}"/>
                  </a:ext>
                </a:extLst>
              </p:cNvPr>
              <p:cNvSpPr>
                <a:spLocks/>
              </p:cNvSpPr>
              <p:nvPr/>
            </p:nvSpPr>
            <p:spPr bwMode="auto">
              <a:xfrm>
                <a:off x="-536575" y="4772025"/>
                <a:ext cx="14287" cy="373063"/>
              </a:xfrm>
              <a:custGeom>
                <a:avLst/>
                <a:gdLst>
                  <a:gd name="T0" fmla="*/ 2 w 4"/>
                  <a:gd name="T1" fmla="*/ 96 h 96"/>
                  <a:gd name="T2" fmla="*/ 0 w 4"/>
                  <a:gd name="T3" fmla="*/ 94 h 96"/>
                  <a:gd name="T4" fmla="*/ 0 w 4"/>
                  <a:gd name="T5" fmla="*/ 2 h 96"/>
                  <a:gd name="T6" fmla="*/ 2 w 4"/>
                  <a:gd name="T7" fmla="*/ 0 h 96"/>
                  <a:gd name="T8" fmla="*/ 4 w 4"/>
                  <a:gd name="T9" fmla="*/ 2 h 96"/>
                  <a:gd name="T10" fmla="*/ 4 w 4"/>
                  <a:gd name="T11" fmla="*/ 94 h 96"/>
                  <a:gd name="T12" fmla="*/ 2 w 4"/>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4" h="96">
                    <a:moveTo>
                      <a:pt x="2" y="96"/>
                    </a:moveTo>
                    <a:cubicBezTo>
                      <a:pt x="1" y="96"/>
                      <a:pt x="0" y="95"/>
                      <a:pt x="0" y="94"/>
                    </a:cubicBezTo>
                    <a:cubicBezTo>
                      <a:pt x="0" y="2"/>
                      <a:pt x="0" y="2"/>
                      <a:pt x="0" y="2"/>
                    </a:cubicBezTo>
                    <a:cubicBezTo>
                      <a:pt x="0" y="1"/>
                      <a:pt x="1" y="0"/>
                      <a:pt x="2" y="0"/>
                    </a:cubicBezTo>
                    <a:cubicBezTo>
                      <a:pt x="3" y="0"/>
                      <a:pt x="4" y="1"/>
                      <a:pt x="4" y="2"/>
                    </a:cubicBezTo>
                    <a:cubicBezTo>
                      <a:pt x="4" y="94"/>
                      <a:pt x="4" y="94"/>
                      <a:pt x="4" y="94"/>
                    </a:cubicBezTo>
                    <a:cubicBezTo>
                      <a:pt x="4" y="95"/>
                      <a:pt x="3" y="96"/>
                      <a:pt x="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91">
                <a:extLst>
                  <a:ext uri="{FF2B5EF4-FFF2-40B4-BE49-F238E27FC236}">
                    <a16:creationId xmlns:a16="http://schemas.microsoft.com/office/drawing/2014/main" id="{4C5B68EC-C55D-4832-A38D-D2E513215763}"/>
                  </a:ext>
                </a:extLst>
              </p:cNvPr>
              <p:cNvSpPr>
                <a:spLocks noChangeArrowheads="1"/>
              </p:cNvSpPr>
              <p:nvPr/>
            </p:nvSpPr>
            <p:spPr bwMode="auto">
              <a:xfrm>
                <a:off x="-458788" y="4981575"/>
                <a:ext cx="14287"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9" name="Group 98">
            <a:extLst>
              <a:ext uri="{FF2B5EF4-FFF2-40B4-BE49-F238E27FC236}">
                <a16:creationId xmlns:a16="http://schemas.microsoft.com/office/drawing/2014/main" id="{A62C4569-73A8-4370-BA77-0E72B010A5E6}"/>
              </a:ext>
            </a:extLst>
          </p:cNvPr>
          <p:cNvGrpSpPr/>
          <p:nvPr/>
        </p:nvGrpSpPr>
        <p:grpSpPr>
          <a:xfrm>
            <a:off x="3166630" y="3923455"/>
            <a:ext cx="2841527" cy="2156400"/>
            <a:chOff x="3168748" y="3953220"/>
            <a:chExt cx="2841527" cy="2156400"/>
          </a:xfrm>
        </p:grpSpPr>
        <p:sp>
          <p:nvSpPr>
            <p:cNvPr id="89" name="TextBox 88">
              <a:extLst>
                <a:ext uri="{FF2B5EF4-FFF2-40B4-BE49-F238E27FC236}">
                  <a16:creationId xmlns:a16="http://schemas.microsoft.com/office/drawing/2014/main" id="{5B1835D5-5BF6-4C8B-BEAC-B24AD252EFF1}"/>
                </a:ext>
              </a:extLst>
            </p:cNvPr>
            <p:cNvSpPr txBox="1"/>
            <p:nvPr/>
          </p:nvSpPr>
          <p:spPr>
            <a:xfrm>
              <a:off x="4000500" y="3953220"/>
              <a:ext cx="2009775" cy="584775"/>
            </a:xfrm>
            <a:prstGeom prst="rect">
              <a:avLst/>
            </a:prstGeom>
            <a:noFill/>
            <a:ln w="6350">
              <a:noFill/>
              <a:prstDash val="dash"/>
            </a:ln>
          </p:spPr>
          <p:txBody>
            <a:bodyPr wrap="square" lIns="0" tIns="0" rIns="0" bIns="0" rtlCol="0">
              <a:spAutoFit/>
            </a:bodyPr>
            <a:lstStyle/>
            <a:p>
              <a:r>
                <a:rPr lang="en-US" sz="1400" dirty="0">
                  <a:solidFill>
                    <a:schemeClr val="bg1"/>
                  </a:solidFill>
                  <a:latin typeface="DM Sans" pitchFamily="2" charset="0"/>
                </a:rPr>
                <a:t>Most Subscribed</a:t>
              </a:r>
            </a:p>
            <a:p>
              <a:r>
                <a:rPr lang="en-US" sz="2400" dirty="0">
                  <a:solidFill>
                    <a:schemeClr val="accent1"/>
                  </a:solidFill>
                </a:rPr>
                <a:t>TechnicalGuruji</a:t>
              </a:r>
            </a:p>
          </p:txBody>
        </p:sp>
        <p:grpSp>
          <p:nvGrpSpPr>
            <p:cNvPr id="97" name="Group 96">
              <a:extLst>
                <a:ext uri="{FF2B5EF4-FFF2-40B4-BE49-F238E27FC236}">
                  <a16:creationId xmlns:a16="http://schemas.microsoft.com/office/drawing/2014/main" id="{F44BBCAF-A942-423A-8BB2-DFB287D95F70}"/>
                </a:ext>
              </a:extLst>
            </p:cNvPr>
            <p:cNvGrpSpPr/>
            <p:nvPr/>
          </p:nvGrpSpPr>
          <p:grpSpPr>
            <a:xfrm>
              <a:off x="3168748" y="4000523"/>
              <a:ext cx="536280" cy="536280"/>
              <a:chOff x="4691063" y="5951538"/>
              <a:chExt cx="373062" cy="373062"/>
            </a:xfrm>
            <a:gradFill>
              <a:gsLst>
                <a:gs pos="0">
                  <a:schemeClr val="accent1"/>
                </a:gs>
                <a:gs pos="100000">
                  <a:schemeClr val="accent2"/>
                </a:gs>
              </a:gsLst>
              <a:lin ang="5400000" scaled="1"/>
            </a:gradFill>
          </p:grpSpPr>
          <p:sp>
            <p:nvSpPr>
              <p:cNvPr id="94" name="Freeform 5">
                <a:extLst>
                  <a:ext uri="{FF2B5EF4-FFF2-40B4-BE49-F238E27FC236}">
                    <a16:creationId xmlns:a16="http://schemas.microsoft.com/office/drawing/2014/main" id="{1389E811-D072-48B6-943A-1BB70534DD5E}"/>
                  </a:ext>
                </a:extLst>
              </p:cNvPr>
              <p:cNvSpPr>
                <a:spLocks noEditPoints="1"/>
              </p:cNvSpPr>
              <p:nvPr/>
            </p:nvSpPr>
            <p:spPr bwMode="auto">
              <a:xfrm>
                <a:off x="4691063" y="5951538"/>
                <a:ext cx="373062" cy="373062"/>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4 h 96"/>
                  <a:gd name="T12" fmla="*/ 4 w 96"/>
                  <a:gd name="T13" fmla="*/ 48 h 96"/>
                  <a:gd name="T14" fmla="*/ 48 w 96"/>
                  <a:gd name="T15" fmla="*/ 92 h 96"/>
                  <a:gd name="T16" fmla="*/ 92 w 96"/>
                  <a:gd name="T17" fmla="*/ 48 h 96"/>
                  <a:gd name="T18" fmla="*/ 48 w 96"/>
                  <a:gd name="T19" fmla="*/ 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4"/>
                      <a:pt x="0" y="48"/>
                    </a:cubicBezTo>
                    <a:cubicBezTo>
                      <a:pt x="0" y="22"/>
                      <a:pt x="22" y="0"/>
                      <a:pt x="48" y="0"/>
                    </a:cubicBezTo>
                    <a:cubicBezTo>
                      <a:pt x="74" y="0"/>
                      <a:pt x="96" y="22"/>
                      <a:pt x="96" y="48"/>
                    </a:cubicBezTo>
                    <a:cubicBezTo>
                      <a:pt x="96" y="74"/>
                      <a:pt x="74" y="96"/>
                      <a:pt x="48" y="96"/>
                    </a:cubicBezTo>
                    <a:close/>
                    <a:moveTo>
                      <a:pt x="48" y="4"/>
                    </a:moveTo>
                    <a:cubicBezTo>
                      <a:pt x="24" y="4"/>
                      <a:pt x="4" y="24"/>
                      <a:pt x="4" y="48"/>
                    </a:cubicBezTo>
                    <a:cubicBezTo>
                      <a:pt x="4" y="72"/>
                      <a:pt x="24" y="92"/>
                      <a:pt x="48" y="92"/>
                    </a:cubicBezTo>
                    <a:cubicBezTo>
                      <a:pt x="72" y="92"/>
                      <a:pt x="92" y="72"/>
                      <a:pt x="92" y="48"/>
                    </a:cubicBezTo>
                    <a:cubicBezTo>
                      <a:pt x="92" y="24"/>
                      <a:pt x="72" y="4"/>
                      <a:pt x="4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6">
                <a:extLst>
                  <a:ext uri="{FF2B5EF4-FFF2-40B4-BE49-F238E27FC236}">
                    <a16:creationId xmlns:a16="http://schemas.microsoft.com/office/drawing/2014/main" id="{7A78D01E-2E9E-49EE-9873-B0973033F285}"/>
                  </a:ext>
                </a:extLst>
              </p:cNvPr>
              <p:cNvSpPr>
                <a:spLocks/>
              </p:cNvSpPr>
              <p:nvPr/>
            </p:nvSpPr>
            <p:spPr bwMode="auto">
              <a:xfrm>
                <a:off x="4752975" y="5959475"/>
                <a:ext cx="265112" cy="311150"/>
              </a:xfrm>
              <a:custGeom>
                <a:avLst/>
                <a:gdLst>
                  <a:gd name="T0" fmla="*/ 20 w 68"/>
                  <a:gd name="T1" fmla="*/ 68 h 80"/>
                  <a:gd name="T2" fmla="*/ 22 w 68"/>
                  <a:gd name="T3" fmla="*/ 62 h 80"/>
                  <a:gd name="T4" fmla="*/ 18 w 68"/>
                  <a:gd name="T5" fmla="*/ 56 h 80"/>
                  <a:gd name="T6" fmla="*/ 11 w 68"/>
                  <a:gd name="T7" fmla="*/ 52 h 80"/>
                  <a:gd name="T8" fmla="*/ 0 w 68"/>
                  <a:gd name="T9" fmla="*/ 42 h 80"/>
                  <a:gd name="T10" fmla="*/ 22 w 68"/>
                  <a:gd name="T11" fmla="*/ 25 h 80"/>
                  <a:gd name="T12" fmla="*/ 33 w 68"/>
                  <a:gd name="T13" fmla="*/ 27 h 80"/>
                  <a:gd name="T14" fmla="*/ 36 w 68"/>
                  <a:gd name="T15" fmla="*/ 18 h 80"/>
                  <a:gd name="T16" fmla="*/ 26 w 68"/>
                  <a:gd name="T17" fmla="*/ 12 h 80"/>
                  <a:gd name="T18" fmla="*/ 47 w 68"/>
                  <a:gd name="T19" fmla="*/ 2 h 80"/>
                  <a:gd name="T20" fmla="*/ 30 w 68"/>
                  <a:gd name="T21" fmla="*/ 12 h 80"/>
                  <a:gd name="T22" fmla="*/ 35 w 68"/>
                  <a:gd name="T23" fmla="*/ 14 h 80"/>
                  <a:gd name="T24" fmla="*/ 40 w 68"/>
                  <a:gd name="T25" fmla="*/ 28 h 80"/>
                  <a:gd name="T26" fmla="*/ 34 w 68"/>
                  <a:gd name="T27" fmla="*/ 31 h 80"/>
                  <a:gd name="T28" fmla="*/ 20 w 68"/>
                  <a:gd name="T29" fmla="*/ 28 h 80"/>
                  <a:gd name="T30" fmla="*/ 4 w 68"/>
                  <a:gd name="T31" fmla="*/ 42 h 80"/>
                  <a:gd name="T32" fmla="*/ 11 w 68"/>
                  <a:gd name="T33" fmla="*/ 48 h 80"/>
                  <a:gd name="T34" fmla="*/ 22 w 68"/>
                  <a:gd name="T35" fmla="*/ 55 h 80"/>
                  <a:gd name="T36" fmla="*/ 25 w 68"/>
                  <a:gd name="T37" fmla="*/ 66 h 80"/>
                  <a:gd name="T38" fmla="*/ 28 w 68"/>
                  <a:gd name="T39" fmla="*/ 76 h 80"/>
                  <a:gd name="T40" fmla="*/ 39 w 68"/>
                  <a:gd name="T41" fmla="*/ 66 h 80"/>
                  <a:gd name="T42" fmla="*/ 45 w 68"/>
                  <a:gd name="T43" fmla="*/ 62 h 80"/>
                  <a:gd name="T44" fmla="*/ 42 w 68"/>
                  <a:gd name="T45" fmla="*/ 58 h 80"/>
                  <a:gd name="T46" fmla="*/ 51 w 68"/>
                  <a:gd name="T47" fmla="*/ 44 h 80"/>
                  <a:gd name="T48" fmla="*/ 44 w 68"/>
                  <a:gd name="T49" fmla="*/ 42 h 80"/>
                  <a:gd name="T50" fmla="*/ 40 w 68"/>
                  <a:gd name="T51" fmla="*/ 35 h 80"/>
                  <a:gd name="T52" fmla="*/ 56 w 68"/>
                  <a:gd name="T53" fmla="*/ 28 h 80"/>
                  <a:gd name="T54" fmla="*/ 66 w 68"/>
                  <a:gd name="T55" fmla="*/ 13 h 80"/>
                  <a:gd name="T56" fmla="*/ 57 w 68"/>
                  <a:gd name="T57" fmla="*/ 32 h 80"/>
                  <a:gd name="T58" fmla="*/ 45 w 68"/>
                  <a:gd name="T59" fmla="*/ 34 h 80"/>
                  <a:gd name="T60" fmla="*/ 51 w 68"/>
                  <a:gd name="T61" fmla="*/ 40 h 80"/>
                  <a:gd name="T62" fmla="*/ 48 w 68"/>
                  <a:gd name="T63" fmla="*/ 56 h 80"/>
                  <a:gd name="T64" fmla="*/ 47 w 68"/>
                  <a:gd name="T65" fmla="*/ 58 h 80"/>
                  <a:gd name="T66" fmla="*/ 47 w 68"/>
                  <a:gd name="T67" fmla="*/ 65 h 80"/>
                  <a:gd name="T68" fmla="*/ 28 w 68"/>
                  <a:gd name="T6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80">
                    <a:moveTo>
                      <a:pt x="28" y="80"/>
                    </a:moveTo>
                    <a:cubicBezTo>
                      <a:pt x="24" y="80"/>
                      <a:pt x="20" y="70"/>
                      <a:pt x="20" y="68"/>
                    </a:cubicBezTo>
                    <a:cubicBezTo>
                      <a:pt x="20" y="67"/>
                      <a:pt x="21" y="65"/>
                      <a:pt x="21" y="64"/>
                    </a:cubicBezTo>
                    <a:cubicBezTo>
                      <a:pt x="22" y="63"/>
                      <a:pt x="22" y="63"/>
                      <a:pt x="22" y="62"/>
                    </a:cubicBezTo>
                    <a:cubicBezTo>
                      <a:pt x="22" y="61"/>
                      <a:pt x="20" y="59"/>
                      <a:pt x="19" y="57"/>
                    </a:cubicBezTo>
                    <a:cubicBezTo>
                      <a:pt x="18" y="57"/>
                      <a:pt x="18" y="57"/>
                      <a:pt x="18" y="56"/>
                    </a:cubicBezTo>
                    <a:cubicBezTo>
                      <a:pt x="18" y="54"/>
                      <a:pt x="18" y="53"/>
                      <a:pt x="17" y="53"/>
                    </a:cubicBezTo>
                    <a:cubicBezTo>
                      <a:pt x="16" y="52"/>
                      <a:pt x="14" y="52"/>
                      <a:pt x="11" y="52"/>
                    </a:cubicBezTo>
                    <a:cubicBezTo>
                      <a:pt x="10" y="52"/>
                      <a:pt x="9" y="52"/>
                      <a:pt x="8" y="52"/>
                    </a:cubicBezTo>
                    <a:cubicBezTo>
                      <a:pt x="2" y="52"/>
                      <a:pt x="0" y="45"/>
                      <a:pt x="0" y="42"/>
                    </a:cubicBezTo>
                    <a:cubicBezTo>
                      <a:pt x="0" y="41"/>
                      <a:pt x="0" y="26"/>
                      <a:pt x="12" y="24"/>
                    </a:cubicBezTo>
                    <a:cubicBezTo>
                      <a:pt x="17" y="23"/>
                      <a:pt x="20" y="23"/>
                      <a:pt x="22" y="25"/>
                    </a:cubicBezTo>
                    <a:cubicBezTo>
                      <a:pt x="23" y="26"/>
                      <a:pt x="24" y="26"/>
                      <a:pt x="24" y="27"/>
                    </a:cubicBezTo>
                    <a:cubicBezTo>
                      <a:pt x="26" y="28"/>
                      <a:pt x="30" y="28"/>
                      <a:pt x="33" y="27"/>
                    </a:cubicBezTo>
                    <a:cubicBezTo>
                      <a:pt x="34" y="27"/>
                      <a:pt x="35" y="26"/>
                      <a:pt x="36" y="26"/>
                    </a:cubicBezTo>
                    <a:cubicBezTo>
                      <a:pt x="37" y="23"/>
                      <a:pt x="37" y="20"/>
                      <a:pt x="36" y="18"/>
                    </a:cubicBezTo>
                    <a:cubicBezTo>
                      <a:pt x="34" y="19"/>
                      <a:pt x="31" y="19"/>
                      <a:pt x="29" y="18"/>
                    </a:cubicBezTo>
                    <a:cubicBezTo>
                      <a:pt x="27" y="17"/>
                      <a:pt x="26" y="15"/>
                      <a:pt x="26" y="12"/>
                    </a:cubicBezTo>
                    <a:cubicBezTo>
                      <a:pt x="25" y="5"/>
                      <a:pt x="42" y="1"/>
                      <a:pt x="45" y="0"/>
                    </a:cubicBezTo>
                    <a:cubicBezTo>
                      <a:pt x="46" y="0"/>
                      <a:pt x="47" y="1"/>
                      <a:pt x="47" y="2"/>
                    </a:cubicBezTo>
                    <a:cubicBezTo>
                      <a:pt x="48" y="3"/>
                      <a:pt x="47" y="4"/>
                      <a:pt x="46" y="4"/>
                    </a:cubicBezTo>
                    <a:cubicBezTo>
                      <a:pt x="38" y="6"/>
                      <a:pt x="30" y="9"/>
                      <a:pt x="30" y="12"/>
                    </a:cubicBezTo>
                    <a:cubicBezTo>
                      <a:pt x="30" y="13"/>
                      <a:pt x="30" y="14"/>
                      <a:pt x="31" y="15"/>
                    </a:cubicBezTo>
                    <a:cubicBezTo>
                      <a:pt x="32" y="15"/>
                      <a:pt x="34" y="15"/>
                      <a:pt x="35" y="14"/>
                    </a:cubicBezTo>
                    <a:cubicBezTo>
                      <a:pt x="36" y="14"/>
                      <a:pt x="38" y="14"/>
                      <a:pt x="38" y="14"/>
                    </a:cubicBezTo>
                    <a:cubicBezTo>
                      <a:pt x="41" y="16"/>
                      <a:pt x="41" y="23"/>
                      <a:pt x="40" y="28"/>
                    </a:cubicBezTo>
                    <a:cubicBezTo>
                      <a:pt x="40" y="29"/>
                      <a:pt x="39" y="30"/>
                      <a:pt x="38" y="30"/>
                    </a:cubicBezTo>
                    <a:cubicBezTo>
                      <a:pt x="37" y="30"/>
                      <a:pt x="36" y="30"/>
                      <a:pt x="34" y="31"/>
                    </a:cubicBezTo>
                    <a:cubicBezTo>
                      <a:pt x="30" y="32"/>
                      <a:pt x="24" y="33"/>
                      <a:pt x="21" y="29"/>
                    </a:cubicBezTo>
                    <a:cubicBezTo>
                      <a:pt x="20" y="29"/>
                      <a:pt x="20" y="29"/>
                      <a:pt x="20" y="28"/>
                    </a:cubicBezTo>
                    <a:cubicBezTo>
                      <a:pt x="20" y="28"/>
                      <a:pt x="18" y="27"/>
                      <a:pt x="12" y="28"/>
                    </a:cubicBezTo>
                    <a:cubicBezTo>
                      <a:pt x="4" y="30"/>
                      <a:pt x="4" y="42"/>
                      <a:pt x="4" y="42"/>
                    </a:cubicBezTo>
                    <a:cubicBezTo>
                      <a:pt x="4" y="42"/>
                      <a:pt x="4" y="48"/>
                      <a:pt x="8" y="48"/>
                    </a:cubicBezTo>
                    <a:cubicBezTo>
                      <a:pt x="9" y="48"/>
                      <a:pt x="10" y="48"/>
                      <a:pt x="11" y="48"/>
                    </a:cubicBezTo>
                    <a:cubicBezTo>
                      <a:pt x="14" y="48"/>
                      <a:pt x="18" y="48"/>
                      <a:pt x="20" y="50"/>
                    </a:cubicBezTo>
                    <a:cubicBezTo>
                      <a:pt x="21" y="51"/>
                      <a:pt x="22" y="53"/>
                      <a:pt x="22" y="55"/>
                    </a:cubicBezTo>
                    <a:cubicBezTo>
                      <a:pt x="24" y="57"/>
                      <a:pt x="26" y="60"/>
                      <a:pt x="26" y="62"/>
                    </a:cubicBezTo>
                    <a:cubicBezTo>
                      <a:pt x="26" y="63"/>
                      <a:pt x="25" y="65"/>
                      <a:pt x="25" y="66"/>
                    </a:cubicBezTo>
                    <a:cubicBezTo>
                      <a:pt x="24" y="67"/>
                      <a:pt x="24" y="67"/>
                      <a:pt x="24" y="68"/>
                    </a:cubicBezTo>
                    <a:cubicBezTo>
                      <a:pt x="24" y="69"/>
                      <a:pt x="27" y="75"/>
                      <a:pt x="28" y="76"/>
                    </a:cubicBezTo>
                    <a:cubicBezTo>
                      <a:pt x="35" y="76"/>
                      <a:pt x="38" y="73"/>
                      <a:pt x="38" y="68"/>
                    </a:cubicBezTo>
                    <a:cubicBezTo>
                      <a:pt x="38" y="67"/>
                      <a:pt x="39" y="66"/>
                      <a:pt x="39" y="66"/>
                    </a:cubicBezTo>
                    <a:cubicBezTo>
                      <a:pt x="39" y="66"/>
                      <a:pt x="42" y="65"/>
                      <a:pt x="45" y="63"/>
                    </a:cubicBezTo>
                    <a:cubicBezTo>
                      <a:pt x="45" y="62"/>
                      <a:pt x="45" y="62"/>
                      <a:pt x="45" y="62"/>
                    </a:cubicBezTo>
                    <a:cubicBezTo>
                      <a:pt x="45" y="62"/>
                      <a:pt x="44" y="62"/>
                      <a:pt x="44" y="61"/>
                    </a:cubicBezTo>
                    <a:cubicBezTo>
                      <a:pt x="43" y="61"/>
                      <a:pt x="42" y="60"/>
                      <a:pt x="42" y="58"/>
                    </a:cubicBezTo>
                    <a:cubicBezTo>
                      <a:pt x="42" y="57"/>
                      <a:pt x="43" y="55"/>
                      <a:pt x="45" y="53"/>
                    </a:cubicBezTo>
                    <a:cubicBezTo>
                      <a:pt x="48" y="50"/>
                      <a:pt x="51" y="47"/>
                      <a:pt x="51" y="44"/>
                    </a:cubicBezTo>
                    <a:cubicBezTo>
                      <a:pt x="49" y="45"/>
                      <a:pt x="47" y="45"/>
                      <a:pt x="45" y="43"/>
                    </a:cubicBezTo>
                    <a:cubicBezTo>
                      <a:pt x="44" y="43"/>
                      <a:pt x="44" y="43"/>
                      <a:pt x="44" y="42"/>
                    </a:cubicBezTo>
                    <a:cubicBezTo>
                      <a:pt x="43" y="40"/>
                      <a:pt x="42" y="37"/>
                      <a:pt x="42" y="36"/>
                    </a:cubicBezTo>
                    <a:cubicBezTo>
                      <a:pt x="41" y="36"/>
                      <a:pt x="40" y="35"/>
                      <a:pt x="40" y="35"/>
                    </a:cubicBezTo>
                    <a:cubicBezTo>
                      <a:pt x="40" y="34"/>
                      <a:pt x="39" y="33"/>
                      <a:pt x="40" y="32"/>
                    </a:cubicBezTo>
                    <a:cubicBezTo>
                      <a:pt x="42" y="30"/>
                      <a:pt x="49" y="27"/>
                      <a:pt x="56" y="28"/>
                    </a:cubicBezTo>
                    <a:cubicBezTo>
                      <a:pt x="62" y="24"/>
                      <a:pt x="64" y="15"/>
                      <a:pt x="64" y="15"/>
                    </a:cubicBezTo>
                    <a:cubicBezTo>
                      <a:pt x="64" y="14"/>
                      <a:pt x="65" y="13"/>
                      <a:pt x="66" y="13"/>
                    </a:cubicBezTo>
                    <a:cubicBezTo>
                      <a:pt x="67" y="13"/>
                      <a:pt x="68" y="14"/>
                      <a:pt x="68" y="15"/>
                    </a:cubicBezTo>
                    <a:cubicBezTo>
                      <a:pt x="68" y="16"/>
                      <a:pt x="66" y="27"/>
                      <a:pt x="57" y="32"/>
                    </a:cubicBezTo>
                    <a:cubicBezTo>
                      <a:pt x="56" y="32"/>
                      <a:pt x="56" y="32"/>
                      <a:pt x="56" y="32"/>
                    </a:cubicBezTo>
                    <a:cubicBezTo>
                      <a:pt x="51" y="31"/>
                      <a:pt x="47" y="32"/>
                      <a:pt x="45" y="34"/>
                    </a:cubicBezTo>
                    <a:cubicBezTo>
                      <a:pt x="46" y="35"/>
                      <a:pt x="47" y="37"/>
                      <a:pt x="48" y="41"/>
                    </a:cubicBezTo>
                    <a:cubicBezTo>
                      <a:pt x="49" y="41"/>
                      <a:pt x="50" y="41"/>
                      <a:pt x="51" y="40"/>
                    </a:cubicBezTo>
                    <a:cubicBezTo>
                      <a:pt x="52" y="40"/>
                      <a:pt x="53" y="40"/>
                      <a:pt x="53" y="41"/>
                    </a:cubicBezTo>
                    <a:cubicBezTo>
                      <a:pt x="58" y="45"/>
                      <a:pt x="52" y="52"/>
                      <a:pt x="48" y="56"/>
                    </a:cubicBezTo>
                    <a:cubicBezTo>
                      <a:pt x="48" y="57"/>
                      <a:pt x="47" y="57"/>
                      <a:pt x="46" y="58"/>
                    </a:cubicBezTo>
                    <a:cubicBezTo>
                      <a:pt x="46" y="58"/>
                      <a:pt x="47" y="58"/>
                      <a:pt x="47" y="58"/>
                    </a:cubicBezTo>
                    <a:cubicBezTo>
                      <a:pt x="48" y="59"/>
                      <a:pt x="49" y="60"/>
                      <a:pt x="49" y="62"/>
                    </a:cubicBezTo>
                    <a:cubicBezTo>
                      <a:pt x="49" y="63"/>
                      <a:pt x="48" y="64"/>
                      <a:pt x="47" y="65"/>
                    </a:cubicBezTo>
                    <a:cubicBezTo>
                      <a:pt x="45" y="67"/>
                      <a:pt x="43" y="69"/>
                      <a:pt x="42" y="69"/>
                    </a:cubicBezTo>
                    <a:cubicBezTo>
                      <a:pt x="41" y="76"/>
                      <a:pt x="36" y="80"/>
                      <a:pt x="28" y="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80" name="TextBox 379">
              <a:extLst>
                <a:ext uri="{FF2B5EF4-FFF2-40B4-BE49-F238E27FC236}">
                  <a16:creationId xmlns:a16="http://schemas.microsoft.com/office/drawing/2014/main" id="{375A7501-001A-4BAE-9F48-4A32CAF3D38E}"/>
                </a:ext>
              </a:extLst>
            </p:cNvPr>
            <p:cNvSpPr txBox="1"/>
            <p:nvPr/>
          </p:nvSpPr>
          <p:spPr>
            <a:xfrm>
              <a:off x="4000500" y="4739033"/>
              <a:ext cx="1797510" cy="584775"/>
            </a:xfrm>
            <a:prstGeom prst="rect">
              <a:avLst/>
            </a:prstGeom>
            <a:noFill/>
            <a:ln w="6350">
              <a:noFill/>
              <a:prstDash val="dash"/>
            </a:ln>
          </p:spPr>
          <p:txBody>
            <a:bodyPr wrap="square" lIns="0" tIns="0" rIns="0" bIns="0" rtlCol="0">
              <a:spAutoFit/>
            </a:bodyPr>
            <a:lstStyle/>
            <a:p>
              <a:r>
                <a:rPr lang="en-US" sz="1400" dirty="0">
                  <a:solidFill>
                    <a:schemeClr val="bg1"/>
                  </a:solidFill>
                  <a:latin typeface="DM Sans" pitchFamily="2" charset="0"/>
                </a:rPr>
                <a:t>Most Viewed</a:t>
              </a:r>
            </a:p>
            <a:p>
              <a:r>
                <a:rPr lang="en-US" sz="2400" dirty="0">
                  <a:solidFill>
                    <a:schemeClr val="accent1"/>
                  </a:solidFill>
                </a:rPr>
                <a:t>LinusTechTips</a:t>
              </a:r>
            </a:p>
          </p:txBody>
        </p:sp>
        <p:sp>
          <p:nvSpPr>
            <p:cNvPr id="381" name="TextBox 380">
              <a:extLst>
                <a:ext uri="{FF2B5EF4-FFF2-40B4-BE49-F238E27FC236}">
                  <a16:creationId xmlns:a16="http://schemas.microsoft.com/office/drawing/2014/main" id="{DEBD31C5-8B60-4487-BC29-243B4B515E73}"/>
                </a:ext>
              </a:extLst>
            </p:cNvPr>
            <p:cNvSpPr txBox="1"/>
            <p:nvPr/>
          </p:nvSpPr>
          <p:spPr>
            <a:xfrm>
              <a:off x="4000500" y="5524845"/>
              <a:ext cx="1891878" cy="584775"/>
            </a:xfrm>
            <a:prstGeom prst="rect">
              <a:avLst/>
            </a:prstGeom>
            <a:noFill/>
            <a:ln w="6350">
              <a:noFill/>
              <a:prstDash val="dash"/>
            </a:ln>
          </p:spPr>
          <p:txBody>
            <a:bodyPr wrap="square" lIns="0" tIns="0" rIns="0" bIns="0" rtlCol="0">
              <a:spAutoFit/>
            </a:bodyPr>
            <a:lstStyle/>
            <a:p>
              <a:r>
                <a:rPr lang="en-US" sz="1400" dirty="0">
                  <a:solidFill>
                    <a:schemeClr val="bg1"/>
                  </a:solidFill>
                  <a:latin typeface="DM Sans" pitchFamily="2" charset="0"/>
                </a:rPr>
                <a:t>No. of Videos</a:t>
              </a:r>
            </a:p>
            <a:p>
              <a:r>
                <a:rPr lang="en-US" sz="2400" dirty="0">
                  <a:solidFill>
                    <a:schemeClr val="accent1"/>
                  </a:solidFill>
                </a:rPr>
                <a:t>LinusTechTips</a:t>
              </a:r>
            </a:p>
          </p:txBody>
        </p:sp>
        <p:cxnSp>
          <p:nvCxnSpPr>
            <p:cNvPr id="382" name="Straight Connector 381">
              <a:extLst>
                <a:ext uri="{FF2B5EF4-FFF2-40B4-BE49-F238E27FC236}">
                  <a16:creationId xmlns:a16="http://schemas.microsoft.com/office/drawing/2014/main" id="{9F6EF9F6-A8E4-44E2-8472-535DC8B62FD9}"/>
                </a:ext>
              </a:extLst>
            </p:cNvPr>
            <p:cNvCxnSpPr>
              <a:cxnSpLocks/>
            </p:cNvCxnSpPr>
            <p:nvPr/>
          </p:nvCxnSpPr>
          <p:spPr>
            <a:xfrm>
              <a:off x="3895725" y="4638514"/>
              <a:ext cx="2114550" cy="0"/>
            </a:xfrm>
            <a:prstGeom prst="line">
              <a:avLst/>
            </a:prstGeom>
            <a:ln w="3175">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2C251EEB-AA8C-43E4-B24D-5749AD4A47FF}"/>
                </a:ext>
              </a:extLst>
            </p:cNvPr>
            <p:cNvCxnSpPr>
              <a:cxnSpLocks/>
            </p:cNvCxnSpPr>
            <p:nvPr/>
          </p:nvCxnSpPr>
          <p:spPr>
            <a:xfrm>
              <a:off x="3895725" y="5424327"/>
              <a:ext cx="2114550" cy="0"/>
            </a:xfrm>
            <a:prstGeom prst="line">
              <a:avLst/>
            </a:prstGeom>
            <a:ln w="3175">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4E2C61D9-287B-6B53-3EED-E92A343C5E91}"/>
              </a:ext>
            </a:extLst>
          </p:cNvPr>
          <p:cNvSpPr txBox="1"/>
          <p:nvPr/>
        </p:nvSpPr>
        <p:spPr>
          <a:xfrm>
            <a:off x="10714097" y="272773"/>
            <a:ext cx="1165161" cy="436008"/>
          </a:xfrm>
          <a:prstGeom prst="rect">
            <a:avLst/>
          </a:prstGeom>
          <a:solidFill>
            <a:srgbClr val="090E21"/>
          </a:solidFill>
        </p:spPr>
        <p:txBody>
          <a:bodyPr wrap="square" lIns="0" tIns="0" rIns="0" bIns="0" rtlCol="0">
            <a:spAutoFit/>
          </a:bodyPr>
          <a:lstStyle/>
          <a:p>
            <a:pPr algn="l"/>
            <a:endParaRPr lang="en-IN" dirty="0">
              <a:solidFill>
                <a:schemeClr val="bg1"/>
              </a:solidFill>
            </a:endParaRPr>
          </a:p>
        </p:txBody>
      </p:sp>
      <p:pic>
        <p:nvPicPr>
          <p:cNvPr id="78" name="Picture 77" descr="Chart, line chart&#10;&#10;Description automatically generated">
            <a:extLst>
              <a:ext uri="{FF2B5EF4-FFF2-40B4-BE49-F238E27FC236}">
                <a16:creationId xmlns:a16="http://schemas.microsoft.com/office/drawing/2014/main" id="{AC2D3663-8255-C863-6849-D7527B54C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689" y="452527"/>
            <a:ext cx="4228784" cy="2835327"/>
          </a:xfrm>
          <a:prstGeom prst="rect">
            <a:avLst/>
          </a:prstGeom>
          <a:ln>
            <a:noFill/>
          </a:ln>
          <a:effectLst>
            <a:outerShdw blurRad="292100" dist="139700" dir="2700000" algn="tl" rotWithShape="0">
              <a:srgbClr val="333333">
                <a:alpha val="65000"/>
              </a:srgbClr>
            </a:outerShdw>
          </a:effectLst>
        </p:spPr>
      </p:pic>
      <p:pic>
        <p:nvPicPr>
          <p:cNvPr id="80" name="Picture 79" descr="Chart, line chart&#10;&#10;Description automatically generated">
            <a:extLst>
              <a:ext uri="{FF2B5EF4-FFF2-40B4-BE49-F238E27FC236}">
                <a16:creationId xmlns:a16="http://schemas.microsoft.com/office/drawing/2014/main" id="{C54D8DB2-008A-3A31-2F79-A4BB2B97D6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4277" y="451954"/>
            <a:ext cx="4294981" cy="2835903"/>
          </a:xfrm>
          <a:prstGeom prst="rect">
            <a:avLst/>
          </a:prstGeom>
          <a:ln>
            <a:noFill/>
          </a:ln>
          <a:effectLst>
            <a:outerShdw blurRad="292100" dist="139700" dir="2700000" algn="tl" rotWithShape="0">
              <a:srgbClr val="333333">
                <a:alpha val="65000"/>
              </a:srgbClr>
            </a:outerShdw>
          </a:effectLst>
        </p:spPr>
      </p:pic>
      <p:pic>
        <p:nvPicPr>
          <p:cNvPr id="82" name="Picture 81" descr="Chart, bar chart&#10;&#10;Description automatically generated">
            <a:extLst>
              <a:ext uri="{FF2B5EF4-FFF2-40B4-BE49-F238E27FC236}">
                <a16:creationId xmlns:a16="http://schemas.microsoft.com/office/drawing/2014/main" id="{D8746C64-8FA7-778F-2799-FB5F6C413F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4276" y="3692918"/>
            <a:ext cx="4294981" cy="27218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3255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515AD7-8B0D-4842-BCF5-2B9B5ADB17F2}"/>
              </a:ext>
            </a:extLst>
          </p:cNvPr>
          <p:cNvSpPr>
            <a:spLocks noGrp="1"/>
          </p:cNvSpPr>
          <p:nvPr>
            <p:ph type="ftr" sz="quarter" idx="11"/>
          </p:nvPr>
        </p:nvSpPr>
        <p:spPr>
          <a:xfrm>
            <a:off x="516730" y="6306878"/>
            <a:ext cx="4114800" cy="169277"/>
          </a:xfrm>
        </p:spPr>
        <p:txBody>
          <a:bodyPr/>
          <a:lstStyle/>
          <a:p>
            <a:r>
              <a:rPr lang="en-US" dirty="0"/>
              <a:t>12115712</a:t>
            </a:r>
          </a:p>
        </p:txBody>
      </p:sp>
      <p:sp>
        <p:nvSpPr>
          <p:cNvPr id="3" name="Rectangle 2">
            <a:extLst>
              <a:ext uri="{FF2B5EF4-FFF2-40B4-BE49-F238E27FC236}">
                <a16:creationId xmlns:a16="http://schemas.microsoft.com/office/drawing/2014/main" id="{E7A381BA-1AAC-435F-9C4F-FC1DCD7C4CB0}"/>
              </a:ext>
            </a:extLst>
          </p:cNvPr>
          <p:cNvSpPr/>
          <p:nvPr/>
        </p:nvSpPr>
        <p:spPr>
          <a:xfrm>
            <a:off x="-1" y="0"/>
            <a:ext cx="2842355" cy="6858000"/>
          </a:xfrm>
          <a:prstGeom prst="rect">
            <a:avLst/>
          </a:prstGeom>
          <a:gradFill>
            <a:gsLst>
              <a:gs pos="0">
                <a:srgbClr val="172041"/>
              </a:gs>
              <a:gs pos="100000">
                <a:srgbClr val="17204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10A9FDB-C97C-44AB-83FD-49FCD3FCA489}"/>
              </a:ext>
            </a:extLst>
          </p:cNvPr>
          <p:cNvGrpSpPr/>
          <p:nvPr/>
        </p:nvGrpSpPr>
        <p:grpSpPr>
          <a:xfrm>
            <a:off x="376239" y="4055540"/>
            <a:ext cx="2466116" cy="768879"/>
            <a:chOff x="376239" y="1549789"/>
            <a:chExt cx="2466116" cy="768879"/>
          </a:xfrm>
        </p:grpSpPr>
        <p:sp>
          <p:nvSpPr>
            <p:cNvPr id="5" name="Rectangle: Top Corners Rounded 4">
              <a:extLst>
                <a:ext uri="{FF2B5EF4-FFF2-40B4-BE49-F238E27FC236}">
                  <a16:creationId xmlns:a16="http://schemas.microsoft.com/office/drawing/2014/main" id="{BB186993-92BD-4F4C-89D3-A38D386D2209}"/>
                </a:ext>
              </a:extLst>
            </p:cNvPr>
            <p:cNvSpPr/>
            <p:nvPr/>
          </p:nvSpPr>
          <p:spPr>
            <a:xfrm rot="16200000">
              <a:off x="1360019" y="702250"/>
              <a:ext cx="498555" cy="2466116"/>
            </a:xfrm>
            <a:prstGeom prst="round2SameRect">
              <a:avLst>
                <a:gd name="adj1" fmla="val 50000"/>
                <a:gd name="adj2" fmla="val 0"/>
              </a:avLst>
            </a:prstGeom>
            <a:solidFill>
              <a:srgbClr val="090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5">
              <a:extLst>
                <a:ext uri="{FF2B5EF4-FFF2-40B4-BE49-F238E27FC236}">
                  <a16:creationId xmlns:a16="http://schemas.microsoft.com/office/drawing/2014/main" id="{351E7D59-3206-496A-9A33-AC0B9F32A91C}"/>
                </a:ext>
              </a:extLst>
            </p:cNvPr>
            <p:cNvSpPr>
              <a:spLocks/>
            </p:cNvSpPr>
            <p:nvPr/>
          </p:nvSpPr>
          <p:spPr bwMode="auto">
            <a:xfrm>
              <a:off x="2704030" y="1549789"/>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95">
              <a:extLst>
                <a:ext uri="{FF2B5EF4-FFF2-40B4-BE49-F238E27FC236}">
                  <a16:creationId xmlns:a16="http://schemas.microsoft.com/office/drawing/2014/main" id="{D1EA8D1C-BB44-4E38-95EC-BDE33EB0778E}"/>
                </a:ext>
              </a:extLst>
            </p:cNvPr>
            <p:cNvSpPr>
              <a:spLocks/>
            </p:cNvSpPr>
            <p:nvPr/>
          </p:nvSpPr>
          <p:spPr bwMode="auto">
            <a:xfrm flipV="1">
              <a:off x="2704030" y="2180820"/>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TextBox 7">
            <a:extLst>
              <a:ext uri="{FF2B5EF4-FFF2-40B4-BE49-F238E27FC236}">
                <a16:creationId xmlns:a16="http://schemas.microsoft.com/office/drawing/2014/main" id="{7D6C2E7D-1F8C-4248-AD6F-5C13E6A5801E}"/>
              </a:ext>
            </a:extLst>
          </p:cNvPr>
          <p:cNvSpPr txBox="1"/>
          <p:nvPr/>
        </p:nvSpPr>
        <p:spPr>
          <a:xfrm>
            <a:off x="706437" y="1305318"/>
            <a:ext cx="2112963" cy="215444"/>
          </a:xfrm>
          <a:prstGeom prst="rect">
            <a:avLst/>
          </a:prstGeom>
          <a:noFill/>
          <a:ln w="6350">
            <a:noFill/>
            <a:prstDash val="dash"/>
          </a:ln>
        </p:spPr>
        <p:txBody>
          <a:bodyPr wrap="square" lIns="0" tIns="0" rIns="0" bIns="0" rtlCol="0">
            <a:spAutoFit/>
          </a:bodyPr>
          <a:lstStyle/>
          <a:p>
            <a:r>
              <a:rPr lang="en-US" sz="1400" b="1" spc="600" dirty="0">
                <a:solidFill>
                  <a:schemeClr val="bg1"/>
                </a:solidFill>
                <a:latin typeface="+mj-lt"/>
              </a:rPr>
              <a:t>YouTube Data</a:t>
            </a:r>
          </a:p>
        </p:txBody>
      </p:sp>
      <p:grpSp>
        <p:nvGrpSpPr>
          <p:cNvPr id="9" name="Group 8">
            <a:extLst>
              <a:ext uri="{FF2B5EF4-FFF2-40B4-BE49-F238E27FC236}">
                <a16:creationId xmlns:a16="http://schemas.microsoft.com/office/drawing/2014/main" id="{517B8AE4-8476-4219-8C50-A1FA52D9F186}"/>
              </a:ext>
            </a:extLst>
          </p:cNvPr>
          <p:cNvGrpSpPr/>
          <p:nvPr/>
        </p:nvGrpSpPr>
        <p:grpSpPr>
          <a:xfrm>
            <a:off x="708060" y="2824781"/>
            <a:ext cx="2114882" cy="215444"/>
            <a:chOff x="668958" y="2550768"/>
            <a:chExt cx="2114882" cy="215444"/>
          </a:xfrm>
        </p:grpSpPr>
        <p:grpSp>
          <p:nvGrpSpPr>
            <p:cNvPr id="10" name="Group 9">
              <a:extLst>
                <a:ext uri="{FF2B5EF4-FFF2-40B4-BE49-F238E27FC236}">
                  <a16:creationId xmlns:a16="http://schemas.microsoft.com/office/drawing/2014/main" id="{01263F3F-1C69-4A13-83FF-8AD7860A70FE}"/>
                </a:ext>
              </a:extLst>
            </p:cNvPr>
            <p:cNvGrpSpPr/>
            <p:nvPr/>
          </p:nvGrpSpPr>
          <p:grpSpPr>
            <a:xfrm>
              <a:off x="668958" y="2560871"/>
              <a:ext cx="211507" cy="195238"/>
              <a:chOff x="519113" y="1628775"/>
              <a:chExt cx="371475" cy="342900"/>
            </a:xfrm>
            <a:gradFill>
              <a:gsLst>
                <a:gs pos="0">
                  <a:schemeClr val="accent2"/>
                </a:gs>
                <a:gs pos="100000">
                  <a:schemeClr val="accent1"/>
                </a:gs>
              </a:gsLst>
              <a:lin ang="2700000" scaled="0"/>
            </a:gradFill>
          </p:grpSpPr>
          <p:sp>
            <p:nvSpPr>
              <p:cNvPr id="12" name="Freeform 28">
                <a:extLst>
                  <a:ext uri="{FF2B5EF4-FFF2-40B4-BE49-F238E27FC236}">
                    <a16:creationId xmlns:a16="http://schemas.microsoft.com/office/drawing/2014/main" id="{601FD33A-FFD5-455E-8AE7-C0FD3740DC2A}"/>
                  </a:ext>
                </a:extLst>
              </p:cNvPr>
              <p:cNvSpPr>
                <a:spLocks noEditPoints="1"/>
              </p:cNvSpPr>
              <p:nvPr/>
            </p:nvSpPr>
            <p:spPr bwMode="auto">
              <a:xfrm>
                <a:off x="519113" y="1736725"/>
                <a:ext cx="371475" cy="234950"/>
              </a:xfrm>
              <a:custGeom>
                <a:avLst/>
                <a:gdLst>
                  <a:gd name="T0" fmla="*/ 88 w 96"/>
                  <a:gd name="T1" fmla="*/ 60 h 60"/>
                  <a:gd name="T2" fmla="*/ 8 w 96"/>
                  <a:gd name="T3" fmla="*/ 60 h 60"/>
                  <a:gd name="T4" fmla="*/ 0 w 96"/>
                  <a:gd name="T5" fmla="*/ 52 h 60"/>
                  <a:gd name="T6" fmla="*/ 0 w 96"/>
                  <a:gd name="T7" fmla="*/ 2 h 60"/>
                  <a:gd name="T8" fmla="*/ 2 w 96"/>
                  <a:gd name="T9" fmla="*/ 0 h 60"/>
                  <a:gd name="T10" fmla="*/ 94 w 96"/>
                  <a:gd name="T11" fmla="*/ 0 h 60"/>
                  <a:gd name="T12" fmla="*/ 96 w 96"/>
                  <a:gd name="T13" fmla="*/ 2 h 60"/>
                  <a:gd name="T14" fmla="*/ 96 w 96"/>
                  <a:gd name="T15" fmla="*/ 52 h 60"/>
                  <a:gd name="T16" fmla="*/ 88 w 96"/>
                  <a:gd name="T17" fmla="*/ 60 h 60"/>
                  <a:gd name="T18" fmla="*/ 4 w 96"/>
                  <a:gd name="T19" fmla="*/ 4 h 60"/>
                  <a:gd name="T20" fmla="*/ 4 w 96"/>
                  <a:gd name="T21" fmla="*/ 52 h 60"/>
                  <a:gd name="T22" fmla="*/ 8 w 96"/>
                  <a:gd name="T23" fmla="*/ 56 h 60"/>
                  <a:gd name="T24" fmla="*/ 88 w 96"/>
                  <a:gd name="T25" fmla="*/ 56 h 60"/>
                  <a:gd name="T26" fmla="*/ 92 w 96"/>
                  <a:gd name="T27" fmla="*/ 52 h 60"/>
                  <a:gd name="T28" fmla="*/ 92 w 96"/>
                  <a:gd name="T29" fmla="*/ 4 h 60"/>
                  <a:gd name="T30" fmla="*/ 4 w 96"/>
                  <a:gd name="T31"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60">
                    <a:moveTo>
                      <a:pt x="88" y="60"/>
                    </a:moveTo>
                    <a:cubicBezTo>
                      <a:pt x="8" y="60"/>
                      <a:pt x="8" y="60"/>
                      <a:pt x="8" y="60"/>
                    </a:cubicBezTo>
                    <a:cubicBezTo>
                      <a:pt x="3" y="60"/>
                      <a:pt x="0" y="57"/>
                      <a:pt x="0" y="52"/>
                    </a:cubicBezTo>
                    <a:cubicBezTo>
                      <a:pt x="0" y="2"/>
                      <a:pt x="0" y="2"/>
                      <a:pt x="0" y="2"/>
                    </a:cubicBezTo>
                    <a:cubicBezTo>
                      <a:pt x="0" y="1"/>
                      <a:pt x="1" y="0"/>
                      <a:pt x="2" y="0"/>
                    </a:cubicBezTo>
                    <a:cubicBezTo>
                      <a:pt x="94" y="0"/>
                      <a:pt x="94" y="0"/>
                      <a:pt x="94" y="0"/>
                    </a:cubicBezTo>
                    <a:cubicBezTo>
                      <a:pt x="95" y="0"/>
                      <a:pt x="96" y="1"/>
                      <a:pt x="96" y="2"/>
                    </a:cubicBezTo>
                    <a:cubicBezTo>
                      <a:pt x="96" y="52"/>
                      <a:pt x="96" y="52"/>
                      <a:pt x="96" y="52"/>
                    </a:cubicBezTo>
                    <a:cubicBezTo>
                      <a:pt x="96" y="57"/>
                      <a:pt x="93" y="60"/>
                      <a:pt x="88" y="60"/>
                    </a:cubicBezTo>
                    <a:close/>
                    <a:moveTo>
                      <a:pt x="4" y="4"/>
                    </a:moveTo>
                    <a:cubicBezTo>
                      <a:pt x="4" y="52"/>
                      <a:pt x="4" y="52"/>
                      <a:pt x="4" y="52"/>
                    </a:cubicBezTo>
                    <a:cubicBezTo>
                      <a:pt x="4" y="54"/>
                      <a:pt x="6" y="56"/>
                      <a:pt x="8" y="56"/>
                    </a:cubicBezTo>
                    <a:cubicBezTo>
                      <a:pt x="88" y="56"/>
                      <a:pt x="88" y="56"/>
                      <a:pt x="88" y="56"/>
                    </a:cubicBezTo>
                    <a:cubicBezTo>
                      <a:pt x="90" y="56"/>
                      <a:pt x="92" y="54"/>
                      <a:pt x="92" y="52"/>
                    </a:cubicBezTo>
                    <a:cubicBezTo>
                      <a:pt x="92" y="4"/>
                      <a:pt x="92" y="4"/>
                      <a:pt x="92"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3" name="Freeform 29">
                <a:extLst>
                  <a:ext uri="{FF2B5EF4-FFF2-40B4-BE49-F238E27FC236}">
                    <a16:creationId xmlns:a16="http://schemas.microsoft.com/office/drawing/2014/main" id="{62FC8E8F-C139-459F-9C0E-B4324923381D}"/>
                  </a:ext>
                </a:extLst>
              </p:cNvPr>
              <p:cNvSpPr>
                <a:spLocks noEditPoints="1"/>
              </p:cNvSpPr>
              <p:nvPr/>
            </p:nvSpPr>
            <p:spPr bwMode="auto">
              <a:xfrm>
                <a:off x="642938" y="1784350"/>
                <a:ext cx="139700" cy="139700"/>
              </a:xfrm>
              <a:custGeom>
                <a:avLst/>
                <a:gdLst>
                  <a:gd name="T0" fmla="*/ 2 w 36"/>
                  <a:gd name="T1" fmla="*/ 36 h 36"/>
                  <a:gd name="T2" fmla="*/ 1 w 36"/>
                  <a:gd name="T3" fmla="*/ 36 h 36"/>
                  <a:gd name="T4" fmla="*/ 0 w 36"/>
                  <a:gd name="T5" fmla="*/ 34 h 36"/>
                  <a:gd name="T6" fmla="*/ 0 w 36"/>
                  <a:gd name="T7" fmla="*/ 2 h 36"/>
                  <a:gd name="T8" fmla="*/ 1 w 36"/>
                  <a:gd name="T9" fmla="*/ 0 h 36"/>
                  <a:gd name="T10" fmla="*/ 3 w 36"/>
                  <a:gd name="T11" fmla="*/ 0 h 36"/>
                  <a:gd name="T12" fmla="*/ 35 w 36"/>
                  <a:gd name="T13" fmla="*/ 16 h 36"/>
                  <a:gd name="T14" fmla="*/ 36 w 36"/>
                  <a:gd name="T15" fmla="*/ 18 h 36"/>
                  <a:gd name="T16" fmla="*/ 35 w 36"/>
                  <a:gd name="T17" fmla="*/ 20 h 36"/>
                  <a:gd name="T18" fmla="*/ 3 w 36"/>
                  <a:gd name="T19" fmla="*/ 36 h 36"/>
                  <a:gd name="T20" fmla="*/ 2 w 36"/>
                  <a:gd name="T21" fmla="*/ 36 h 36"/>
                  <a:gd name="T22" fmla="*/ 4 w 36"/>
                  <a:gd name="T23" fmla="*/ 5 h 36"/>
                  <a:gd name="T24" fmla="*/ 4 w 36"/>
                  <a:gd name="T25" fmla="*/ 31 h 36"/>
                  <a:gd name="T26" fmla="*/ 30 w 36"/>
                  <a:gd name="T27" fmla="*/ 18 h 36"/>
                  <a:gd name="T28" fmla="*/ 4 w 36"/>
                  <a:gd name="T2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2" y="36"/>
                    </a:moveTo>
                    <a:cubicBezTo>
                      <a:pt x="2" y="36"/>
                      <a:pt x="1" y="36"/>
                      <a:pt x="1" y="36"/>
                    </a:cubicBezTo>
                    <a:cubicBezTo>
                      <a:pt x="0" y="35"/>
                      <a:pt x="0" y="35"/>
                      <a:pt x="0" y="34"/>
                    </a:cubicBezTo>
                    <a:cubicBezTo>
                      <a:pt x="0" y="2"/>
                      <a:pt x="0" y="2"/>
                      <a:pt x="0" y="2"/>
                    </a:cubicBezTo>
                    <a:cubicBezTo>
                      <a:pt x="0" y="1"/>
                      <a:pt x="0" y="1"/>
                      <a:pt x="1" y="0"/>
                    </a:cubicBezTo>
                    <a:cubicBezTo>
                      <a:pt x="2" y="0"/>
                      <a:pt x="2" y="0"/>
                      <a:pt x="3" y="0"/>
                    </a:cubicBezTo>
                    <a:cubicBezTo>
                      <a:pt x="35" y="16"/>
                      <a:pt x="35" y="16"/>
                      <a:pt x="35" y="16"/>
                    </a:cubicBezTo>
                    <a:cubicBezTo>
                      <a:pt x="36" y="17"/>
                      <a:pt x="36" y="17"/>
                      <a:pt x="36" y="18"/>
                    </a:cubicBezTo>
                    <a:cubicBezTo>
                      <a:pt x="36" y="19"/>
                      <a:pt x="36" y="19"/>
                      <a:pt x="35" y="20"/>
                    </a:cubicBezTo>
                    <a:cubicBezTo>
                      <a:pt x="3" y="36"/>
                      <a:pt x="3" y="36"/>
                      <a:pt x="3" y="36"/>
                    </a:cubicBezTo>
                    <a:cubicBezTo>
                      <a:pt x="3" y="36"/>
                      <a:pt x="2" y="36"/>
                      <a:pt x="2" y="36"/>
                    </a:cubicBezTo>
                    <a:close/>
                    <a:moveTo>
                      <a:pt x="4" y="5"/>
                    </a:moveTo>
                    <a:cubicBezTo>
                      <a:pt x="4" y="31"/>
                      <a:pt x="4" y="31"/>
                      <a:pt x="4" y="31"/>
                    </a:cubicBezTo>
                    <a:cubicBezTo>
                      <a:pt x="30" y="18"/>
                      <a:pt x="30" y="18"/>
                      <a:pt x="30" y="18"/>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4" name="Freeform 30">
                <a:extLst>
                  <a:ext uri="{FF2B5EF4-FFF2-40B4-BE49-F238E27FC236}">
                    <a16:creationId xmlns:a16="http://schemas.microsoft.com/office/drawing/2014/main" id="{1B0EA671-3B81-468A-8293-30B36754B41E}"/>
                  </a:ext>
                </a:extLst>
              </p:cNvPr>
              <p:cNvSpPr>
                <a:spLocks noEditPoints="1"/>
              </p:cNvSpPr>
              <p:nvPr/>
            </p:nvSpPr>
            <p:spPr bwMode="auto">
              <a:xfrm>
                <a:off x="519113" y="1628775"/>
                <a:ext cx="371475" cy="92075"/>
              </a:xfrm>
              <a:custGeom>
                <a:avLst/>
                <a:gdLst>
                  <a:gd name="T0" fmla="*/ 94 w 96"/>
                  <a:gd name="T1" fmla="*/ 24 h 24"/>
                  <a:gd name="T2" fmla="*/ 2 w 96"/>
                  <a:gd name="T3" fmla="*/ 24 h 24"/>
                  <a:gd name="T4" fmla="*/ 0 w 96"/>
                  <a:gd name="T5" fmla="*/ 22 h 24"/>
                  <a:gd name="T6" fmla="*/ 0 w 96"/>
                  <a:gd name="T7" fmla="*/ 6 h 24"/>
                  <a:gd name="T8" fmla="*/ 6 w 96"/>
                  <a:gd name="T9" fmla="*/ 0 h 24"/>
                  <a:gd name="T10" fmla="*/ 90 w 96"/>
                  <a:gd name="T11" fmla="*/ 0 h 24"/>
                  <a:gd name="T12" fmla="*/ 96 w 96"/>
                  <a:gd name="T13" fmla="*/ 6 h 24"/>
                  <a:gd name="T14" fmla="*/ 96 w 96"/>
                  <a:gd name="T15" fmla="*/ 22 h 24"/>
                  <a:gd name="T16" fmla="*/ 94 w 96"/>
                  <a:gd name="T17" fmla="*/ 24 h 24"/>
                  <a:gd name="T18" fmla="*/ 4 w 96"/>
                  <a:gd name="T19" fmla="*/ 20 h 24"/>
                  <a:gd name="T20" fmla="*/ 92 w 96"/>
                  <a:gd name="T21" fmla="*/ 20 h 24"/>
                  <a:gd name="T22" fmla="*/ 92 w 96"/>
                  <a:gd name="T23" fmla="*/ 6 h 24"/>
                  <a:gd name="T24" fmla="*/ 90 w 96"/>
                  <a:gd name="T25" fmla="*/ 4 h 24"/>
                  <a:gd name="T26" fmla="*/ 6 w 96"/>
                  <a:gd name="T27" fmla="*/ 4 h 24"/>
                  <a:gd name="T28" fmla="*/ 4 w 96"/>
                  <a:gd name="T29" fmla="*/ 6 h 24"/>
                  <a:gd name="T30" fmla="*/ 4 w 96"/>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4">
                    <a:moveTo>
                      <a:pt x="94" y="24"/>
                    </a:moveTo>
                    <a:cubicBezTo>
                      <a:pt x="2" y="24"/>
                      <a:pt x="2" y="24"/>
                      <a:pt x="2" y="24"/>
                    </a:cubicBezTo>
                    <a:cubicBezTo>
                      <a:pt x="1" y="24"/>
                      <a:pt x="0" y="23"/>
                      <a:pt x="0" y="22"/>
                    </a:cubicBezTo>
                    <a:cubicBezTo>
                      <a:pt x="0" y="6"/>
                      <a:pt x="0" y="6"/>
                      <a:pt x="0" y="6"/>
                    </a:cubicBezTo>
                    <a:cubicBezTo>
                      <a:pt x="0" y="3"/>
                      <a:pt x="3" y="0"/>
                      <a:pt x="6" y="0"/>
                    </a:cubicBezTo>
                    <a:cubicBezTo>
                      <a:pt x="90" y="0"/>
                      <a:pt x="90" y="0"/>
                      <a:pt x="90" y="0"/>
                    </a:cubicBezTo>
                    <a:cubicBezTo>
                      <a:pt x="93" y="0"/>
                      <a:pt x="96" y="3"/>
                      <a:pt x="96" y="6"/>
                    </a:cubicBezTo>
                    <a:cubicBezTo>
                      <a:pt x="96" y="22"/>
                      <a:pt x="96" y="22"/>
                      <a:pt x="96" y="22"/>
                    </a:cubicBezTo>
                    <a:cubicBezTo>
                      <a:pt x="96" y="23"/>
                      <a:pt x="95" y="24"/>
                      <a:pt x="94" y="24"/>
                    </a:cubicBezTo>
                    <a:close/>
                    <a:moveTo>
                      <a:pt x="4" y="20"/>
                    </a:moveTo>
                    <a:cubicBezTo>
                      <a:pt x="92" y="20"/>
                      <a:pt x="92" y="20"/>
                      <a:pt x="92" y="20"/>
                    </a:cubicBezTo>
                    <a:cubicBezTo>
                      <a:pt x="92" y="6"/>
                      <a:pt x="92" y="6"/>
                      <a:pt x="92" y="6"/>
                    </a:cubicBezTo>
                    <a:cubicBezTo>
                      <a:pt x="92" y="5"/>
                      <a:pt x="91" y="4"/>
                      <a:pt x="90" y="4"/>
                    </a:cubicBezTo>
                    <a:cubicBezTo>
                      <a:pt x="6" y="4"/>
                      <a:pt x="6" y="4"/>
                      <a:pt x="6" y="4"/>
                    </a:cubicBezTo>
                    <a:cubicBezTo>
                      <a:pt x="5" y="4"/>
                      <a:pt x="4" y="5"/>
                      <a:pt x="4" y="6"/>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5" name="Freeform 31">
                <a:extLst>
                  <a:ext uri="{FF2B5EF4-FFF2-40B4-BE49-F238E27FC236}">
                    <a16:creationId xmlns:a16="http://schemas.microsoft.com/office/drawing/2014/main" id="{7EBDB09D-1B24-44F0-94B5-59EEA2444859}"/>
                  </a:ext>
                </a:extLst>
              </p:cNvPr>
              <p:cNvSpPr>
                <a:spLocks/>
              </p:cNvSpPr>
              <p:nvPr/>
            </p:nvSpPr>
            <p:spPr bwMode="auto">
              <a:xfrm>
                <a:off x="522288" y="1631950"/>
                <a:ext cx="77788" cy="77787"/>
              </a:xfrm>
              <a:custGeom>
                <a:avLst/>
                <a:gdLst>
                  <a:gd name="T0" fmla="*/ 5 w 49"/>
                  <a:gd name="T1" fmla="*/ 49 h 49"/>
                  <a:gd name="T2" fmla="*/ 0 w 49"/>
                  <a:gd name="T3" fmla="*/ 44 h 49"/>
                  <a:gd name="T4" fmla="*/ 44 w 49"/>
                  <a:gd name="T5" fmla="*/ 0 h 49"/>
                  <a:gd name="T6" fmla="*/ 49 w 49"/>
                  <a:gd name="T7" fmla="*/ 5 h 49"/>
                  <a:gd name="T8" fmla="*/ 5 w 49"/>
                  <a:gd name="T9" fmla="*/ 49 h 49"/>
                </a:gdLst>
                <a:ahLst/>
                <a:cxnLst>
                  <a:cxn ang="0">
                    <a:pos x="T0" y="T1"/>
                  </a:cxn>
                  <a:cxn ang="0">
                    <a:pos x="T2" y="T3"/>
                  </a:cxn>
                  <a:cxn ang="0">
                    <a:pos x="T4" y="T5"/>
                  </a:cxn>
                  <a:cxn ang="0">
                    <a:pos x="T6" y="T7"/>
                  </a:cxn>
                  <a:cxn ang="0">
                    <a:pos x="T8" y="T9"/>
                  </a:cxn>
                </a:cxnLst>
                <a:rect l="0" t="0" r="r" b="b"/>
                <a:pathLst>
                  <a:path w="49" h="49">
                    <a:moveTo>
                      <a:pt x="5" y="49"/>
                    </a:moveTo>
                    <a:lnTo>
                      <a:pt x="0" y="44"/>
                    </a:lnTo>
                    <a:lnTo>
                      <a:pt x="44" y="0"/>
                    </a:lnTo>
                    <a:lnTo>
                      <a:pt x="49" y="5"/>
                    </a:lnTo>
                    <a:lnTo>
                      <a:pt x="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6" name="Freeform 32">
                <a:extLst>
                  <a:ext uri="{FF2B5EF4-FFF2-40B4-BE49-F238E27FC236}">
                    <a16:creationId xmlns:a16="http://schemas.microsoft.com/office/drawing/2014/main" id="{1FFD4056-5735-44D4-9B03-855793507922}"/>
                  </a:ext>
                </a:extLst>
              </p:cNvPr>
              <p:cNvSpPr>
                <a:spLocks/>
              </p:cNvSpPr>
              <p:nvPr/>
            </p:nvSpPr>
            <p:spPr bwMode="auto">
              <a:xfrm>
                <a:off x="569913"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7" name="Freeform 33">
                <a:extLst>
                  <a:ext uri="{FF2B5EF4-FFF2-40B4-BE49-F238E27FC236}">
                    <a16:creationId xmlns:a16="http://schemas.microsoft.com/office/drawing/2014/main" id="{CB646533-40AB-41B0-BE5B-F74F8107F055}"/>
                  </a:ext>
                </a:extLst>
              </p:cNvPr>
              <p:cNvSpPr>
                <a:spLocks/>
              </p:cNvSpPr>
              <p:nvPr/>
            </p:nvSpPr>
            <p:spPr bwMode="auto">
              <a:xfrm>
                <a:off x="631826"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8" name="Freeform 34">
                <a:extLst>
                  <a:ext uri="{FF2B5EF4-FFF2-40B4-BE49-F238E27FC236}">
                    <a16:creationId xmlns:a16="http://schemas.microsoft.com/office/drawing/2014/main" id="{36F96247-AAD2-4256-883A-4E13BC3F8CD4}"/>
                  </a:ext>
                </a:extLst>
              </p:cNvPr>
              <p:cNvSpPr>
                <a:spLocks/>
              </p:cNvSpPr>
              <p:nvPr/>
            </p:nvSpPr>
            <p:spPr bwMode="auto">
              <a:xfrm>
                <a:off x="693738"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9" name="Freeform 35">
                <a:extLst>
                  <a:ext uri="{FF2B5EF4-FFF2-40B4-BE49-F238E27FC236}">
                    <a16:creationId xmlns:a16="http://schemas.microsoft.com/office/drawing/2014/main" id="{2113D348-E504-4060-A437-BDBC8A5D176C}"/>
                  </a:ext>
                </a:extLst>
              </p:cNvPr>
              <p:cNvSpPr>
                <a:spLocks/>
              </p:cNvSpPr>
              <p:nvPr/>
            </p:nvSpPr>
            <p:spPr bwMode="auto">
              <a:xfrm>
                <a:off x="755651"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20" name="Freeform 36">
                <a:extLst>
                  <a:ext uri="{FF2B5EF4-FFF2-40B4-BE49-F238E27FC236}">
                    <a16:creationId xmlns:a16="http://schemas.microsoft.com/office/drawing/2014/main" id="{6B25A6A5-6E48-4D49-8FE2-1AADE5275F24}"/>
                  </a:ext>
                </a:extLst>
              </p:cNvPr>
              <p:cNvSpPr>
                <a:spLocks/>
              </p:cNvSpPr>
              <p:nvPr/>
            </p:nvSpPr>
            <p:spPr bwMode="auto">
              <a:xfrm>
                <a:off x="817563" y="1647825"/>
                <a:ext cx="69850" cy="69850"/>
              </a:xfrm>
              <a:custGeom>
                <a:avLst/>
                <a:gdLst>
                  <a:gd name="T0" fmla="*/ 5 w 44"/>
                  <a:gd name="T1" fmla="*/ 44 h 44"/>
                  <a:gd name="T2" fmla="*/ 0 w 44"/>
                  <a:gd name="T3" fmla="*/ 39 h 44"/>
                  <a:gd name="T4" fmla="*/ 39 w 44"/>
                  <a:gd name="T5" fmla="*/ 0 h 44"/>
                  <a:gd name="T6" fmla="*/ 44 w 44"/>
                  <a:gd name="T7" fmla="*/ 5 h 44"/>
                  <a:gd name="T8" fmla="*/ 5 w 44"/>
                  <a:gd name="T9" fmla="*/ 44 h 44"/>
                </a:gdLst>
                <a:ahLst/>
                <a:cxnLst>
                  <a:cxn ang="0">
                    <a:pos x="T0" y="T1"/>
                  </a:cxn>
                  <a:cxn ang="0">
                    <a:pos x="T2" y="T3"/>
                  </a:cxn>
                  <a:cxn ang="0">
                    <a:pos x="T4" y="T5"/>
                  </a:cxn>
                  <a:cxn ang="0">
                    <a:pos x="T6" y="T7"/>
                  </a:cxn>
                  <a:cxn ang="0">
                    <a:pos x="T8" y="T9"/>
                  </a:cxn>
                </a:cxnLst>
                <a:rect l="0" t="0" r="r" b="b"/>
                <a:pathLst>
                  <a:path w="44" h="44">
                    <a:moveTo>
                      <a:pt x="5" y="44"/>
                    </a:moveTo>
                    <a:lnTo>
                      <a:pt x="0" y="39"/>
                    </a:lnTo>
                    <a:lnTo>
                      <a:pt x="39" y="0"/>
                    </a:lnTo>
                    <a:lnTo>
                      <a:pt x="44" y="5"/>
                    </a:lnTo>
                    <a:lnTo>
                      <a:pt x="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grpSp>
        <p:sp>
          <p:nvSpPr>
            <p:cNvPr id="11" name="TextBox 10">
              <a:extLst>
                <a:ext uri="{FF2B5EF4-FFF2-40B4-BE49-F238E27FC236}">
                  <a16:creationId xmlns:a16="http://schemas.microsoft.com/office/drawing/2014/main" id="{40234DF3-3465-4598-B977-A7999B3FA324}"/>
                </a:ext>
              </a:extLst>
            </p:cNvPr>
            <p:cNvSpPr txBox="1"/>
            <p:nvPr/>
          </p:nvSpPr>
          <p:spPr>
            <a:xfrm>
              <a:off x="1022550" y="255076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Objective</a:t>
              </a:r>
            </a:p>
          </p:txBody>
        </p:sp>
      </p:grpSp>
      <p:grpSp>
        <p:nvGrpSpPr>
          <p:cNvPr id="21" name="Group 20">
            <a:extLst>
              <a:ext uri="{FF2B5EF4-FFF2-40B4-BE49-F238E27FC236}">
                <a16:creationId xmlns:a16="http://schemas.microsoft.com/office/drawing/2014/main" id="{C126A58F-2DBC-4C66-83AA-F39F15723BCE}"/>
              </a:ext>
            </a:extLst>
          </p:cNvPr>
          <p:cNvGrpSpPr/>
          <p:nvPr/>
        </p:nvGrpSpPr>
        <p:grpSpPr>
          <a:xfrm>
            <a:off x="712293" y="1819797"/>
            <a:ext cx="2110649" cy="215444"/>
            <a:chOff x="673191" y="1583558"/>
            <a:chExt cx="2110649" cy="215444"/>
          </a:xfrm>
        </p:grpSpPr>
        <p:sp>
          <p:nvSpPr>
            <p:cNvPr id="22" name="TextBox 21">
              <a:extLst>
                <a:ext uri="{FF2B5EF4-FFF2-40B4-BE49-F238E27FC236}">
                  <a16:creationId xmlns:a16="http://schemas.microsoft.com/office/drawing/2014/main" id="{1C482AB7-5897-4920-B874-811B6773A176}"/>
                </a:ext>
              </a:extLst>
            </p:cNvPr>
            <p:cNvSpPr txBox="1"/>
            <p:nvPr/>
          </p:nvSpPr>
          <p:spPr>
            <a:xfrm>
              <a:off x="1022550" y="158355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Home</a:t>
              </a:r>
            </a:p>
          </p:txBody>
        </p:sp>
        <p:grpSp>
          <p:nvGrpSpPr>
            <p:cNvPr id="23" name="Group 22">
              <a:extLst>
                <a:ext uri="{FF2B5EF4-FFF2-40B4-BE49-F238E27FC236}">
                  <a16:creationId xmlns:a16="http://schemas.microsoft.com/office/drawing/2014/main" id="{C0ED350D-ABA2-4D40-A582-34C8AF97AF46}"/>
                </a:ext>
              </a:extLst>
            </p:cNvPr>
            <p:cNvGrpSpPr>
              <a:grpSpLocks noChangeAspect="1"/>
            </p:cNvGrpSpPr>
            <p:nvPr/>
          </p:nvGrpSpPr>
          <p:grpSpPr>
            <a:xfrm>
              <a:off x="673191" y="1593661"/>
              <a:ext cx="203040" cy="194400"/>
              <a:chOff x="-638175" y="3963988"/>
              <a:chExt cx="373062" cy="357187"/>
            </a:xfrm>
            <a:gradFill>
              <a:gsLst>
                <a:gs pos="0">
                  <a:schemeClr val="accent2"/>
                </a:gs>
                <a:gs pos="100000">
                  <a:schemeClr val="accent1"/>
                </a:gs>
              </a:gsLst>
              <a:lin ang="2700000" scaled="0"/>
            </a:gradFill>
          </p:grpSpPr>
          <p:sp>
            <p:nvSpPr>
              <p:cNvPr id="24" name="Freeform 40">
                <a:extLst>
                  <a:ext uri="{FF2B5EF4-FFF2-40B4-BE49-F238E27FC236}">
                    <a16:creationId xmlns:a16="http://schemas.microsoft.com/office/drawing/2014/main" id="{19729545-CA8E-4834-A212-677CEEA99B29}"/>
                  </a:ext>
                </a:extLst>
              </p:cNvPr>
              <p:cNvSpPr>
                <a:spLocks/>
              </p:cNvSpPr>
              <p:nvPr/>
            </p:nvSpPr>
            <p:spPr bwMode="auto">
              <a:xfrm>
                <a:off x="-592138" y="4149725"/>
                <a:ext cx="280987" cy="171450"/>
              </a:xfrm>
              <a:custGeom>
                <a:avLst/>
                <a:gdLst>
                  <a:gd name="T0" fmla="*/ 70 w 72"/>
                  <a:gd name="T1" fmla="*/ 44 h 44"/>
                  <a:gd name="T2" fmla="*/ 46 w 72"/>
                  <a:gd name="T3" fmla="*/ 44 h 44"/>
                  <a:gd name="T4" fmla="*/ 44 w 72"/>
                  <a:gd name="T5" fmla="*/ 42 h 44"/>
                  <a:gd name="T6" fmla="*/ 44 w 72"/>
                  <a:gd name="T7" fmla="*/ 16 h 44"/>
                  <a:gd name="T8" fmla="*/ 28 w 72"/>
                  <a:gd name="T9" fmla="*/ 16 h 44"/>
                  <a:gd name="T10" fmla="*/ 28 w 72"/>
                  <a:gd name="T11" fmla="*/ 42 h 44"/>
                  <a:gd name="T12" fmla="*/ 26 w 72"/>
                  <a:gd name="T13" fmla="*/ 44 h 44"/>
                  <a:gd name="T14" fmla="*/ 2 w 72"/>
                  <a:gd name="T15" fmla="*/ 44 h 44"/>
                  <a:gd name="T16" fmla="*/ 0 w 72"/>
                  <a:gd name="T17" fmla="*/ 42 h 44"/>
                  <a:gd name="T18" fmla="*/ 0 w 72"/>
                  <a:gd name="T19" fmla="*/ 2 h 44"/>
                  <a:gd name="T20" fmla="*/ 2 w 72"/>
                  <a:gd name="T21" fmla="*/ 0 h 44"/>
                  <a:gd name="T22" fmla="*/ 4 w 72"/>
                  <a:gd name="T23" fmla="*/ 2 h 44"/>
                  <a:gd name="T24" fmla="*/ 4 w 72"/>
                  <a:gd name="T25" fmla="*/ 40 h 44"/>
                  <a:gd name="T26" fmla="*/ 24 w 72"/>
                  <a:gd name="T27" fmla="*/ 40 h 44"/>
                  <a:gd name="T28" fmla="*/ 24 w 72"/>
                  <a:gd name="T29" fmla="*/ 14 h 44"/>
                  <a:gd name="T30" fmla="*/ 26 w 72"/>
                  <a:gd name="T31" fmla="*/ 12 h 44"/>
                  <a:gd name="T32" fmla="*/ 46 w 72"/>
                  <a:gd name="T33" fmla="*/ 12 h 44"/>
                  <a:gd name="T34" fmla="*/ 48 w 72"/>
                  <a:gd name="T35" fmla="*/ 14 h 44"/>
                  <a:gd name="T36" fmla="*/ 48 w 72"/>
                  <a:gd name="T37" fmla="*/ 40 h 44"/>
                  <a:gd name="T38" fmla="*/ 68 w 72"/>
                  <a:gd name="T39" fmla="*/ 40 h 44"/>
                  <a:gd name="T40" fmla="*/ 68 w 72"/>
                  <a:gd name="T41" fmla="*/ 4 h 44"/>
                  <a:gd name="T42" fmla="*/ 70 w 72"/>
                  <a:gd name="T43" fmla="*/ 2 h 44"/>
                  <a:gd name="T44" fmla="*/ 72 w 72"/>
                  <a:gd name="T45" fmla="*/ 4 h 44"/>
                  <a:gd name="T46" fmla="*/ 72 w 72"/>
                  <a:gd name="T47" fmla="*/ 42 h 44"/>
                  <a:gd name="T48" fmla="*/ 70 w 72"/>
                  <a:gd name="T4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4">
                    <a:moveTo>
                      <a:pt x="70" y="44"/>
                    </a:moveTo>
                    <a:cubicBezTo>
                      <a:pt x="46" y="44"/>
                      <a:pt x="46" y="44"/>
                      <a:pt x="46" y="44"/>
                    </a:cubicBezTo>
                    <a:cubicBezTo>
                      <a:pt x="45" y="44"/>
                      <a:pt x="44" y="43"/>
                      <a:pt x="44" y="42"/>
                    </a:cubicBezTo>
                    <a:cubicBezTo>
                      <a:pt x="44" y="16"/>
                      <a:pt x="44" y="16"/>
                      <a:pt x="44" y="16"/>
                    </a:cubicBezTo>
                    <a:cubicBezTo>
                      <a:pt x="28" y="16"/>
                      <a:pt x="28" y="16"/>
                      <a:pt x="28" y="16"/>
                    </a:cubicBezTo>
                    <a:cubicBezTo>
                      <a:pt x="28" y="42"/>
                      <a:pt x="28" y="42"/>
                      <a:pt x="28" y="42"/>
                    </a:cubicBezTo>
                    <a:cubicBezTo>
                      <a:pt x="28" y="43"/>
                      <a:pt x="27" y="44"/>
                      <a:pt x="26" y="44"/>
                    </a:cubicBez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24" y="40"/>
                      <a:pt x="24" y="40"/>
                      <a:pt x="24" y="40"/>
                    </a:cubicBezTo>
                    <a:cubicBezTo>
                      <a:pt x="24" y="14"/>
                      <a:pt x="24" y="14"/>
                      <a:pt x="24" y="14"/>
                    </a:cubicBezTo>
                    <a:cubicBezTo>
                      <a:pt x="24" y="13"/>
                      <a:pt x="25" y="12"/>
                      <a:pt x="26" y="12"/>
                    </a:cubicBezTo>
                    <a:cubicBezTo>
                      <a:pt x="46" y="12"/>
                      <a:pt x="46" y="12"/>
                      <a:pt x="46" y="12"/>
                    </a:cubicBezTo>
                    <a:cubicBezTo>
                      <a:pt x="47" y="12"/>
                      <a:pt x="48" y="13"/>
                      <a:pt x="48" y="14"/>
                    </a:cubicBezTo>
                    <a:cubicBezTo>
                      <a:pt x="48" y="40"/>
                      <a:pt x="48" y="40"/>
                      <a:pt x="48" y="40"/>
                    </a:cubicBezTo>
                    <a:cubicBezTo>
                      <a:pt x="68" y="40"/>
                      <a:pt x="68" y="40"/>
                      <a:pt x="68" y="40"/>
                    </a:cubicBezTo>
                    <a:cubicBezTo>
                      <a:pt x="68" y="4"/>
                      <a:pt x="68" y="4"/>
                      <a:pt x="68" y="4"/>
                    </a:cubicBezTo>
                    <a:cubicBezTo>
                      <a:pt x="68" y="3"/>
                      <a:pt x="69" y="2"/>
                      <a:pt x="70" y="2"/>
                    </a:cubicBezTo>
                    <a:cubicBezTo>
                      <a:pt x="71" y="2"/>
                      <a:pt x="72" y="3"/>
                      <a:pt x="72" y="4"/>
                    </a:cubicBezTo>
                    <a:cubicBezTo>
                      <a:pt x="72" y="42"/>
                      <a:pt x="72" y="42"/>
                      <a:pt x="72" y="42"/>
                    </a:cubicBezTo>
                    <a:cubicBezTo>
                      <a:pt x="72" y="43"/>
                      <a:pt x="71" y="44"/>
                      <a:pt x="7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1">
                <a:extLst>
                  <a:ext uri="{FF2B5EF4-FFF2-40B4-BE49-F238E27FC236}">
                    <a16:creationId xmlns:a16="http://schemas.microsoft.com/office/drawing/2014/main" id="{AA223D0E-8280-4671-83E2-A9C513206F9A}"/>
                  </a:ext>
                </a:extLst>
              </p:cNvPr>
              <p:cNvSpPr>
                <a:spLocks/>
              </p:cNvSpPr>
              <p:nvPr/>
            </p:nvSpPr>
            <p:spPr bwMode="auto">
              <a:xfrm>
                <a:off x="-638175" y="3963988"/>
                <a:ext cx="373062" cy="193675"/>
              </a:xfrm>
              <a:custGeom>
                <a:avLst/>
                <a:gdLst>
                  <a:gd name="T0" fmla="*/ 94 w 96"/>
                  <a:gd name="T1" fmla="*/ 50 h 50"/>
                  <a:gd name="T2" fmla="*/ 93 w 96"/>
                  <a:gd name="T3" fmla="*/ 49 h 50"/>
                  <a:gd name="T4" fmla="*/ 48 w 96"/>
                  <a:gd name="T5" fmla="*/ 5 h 50"/>
                  <a:gd name="T6" fmla="*/ 3 w 96"/>
                  <a:gd name="T7" fmla="*/ 49 h 50"/>
                  <a:gd name="T8" fmla="*/ 1 w 96"/>
                  <a:gd name="T9" fmla="*/ 49 h 50"/>
                  <a:gd name="T10" fmla="*/ 1 w 96"/>
                  <a:gd name="T11" fmla="*/ 47 h 50"/>
                  <a:gd name="T12" fmla="*/ 47 w 96"/>
                  <a:gd name="T13" fmla="*/ 1 h 50"/>
                  <a:gd name="T14" fmla="*/ 49 w 96"/>
                  <a:gd name="T15" fmla="*/ 1 h 50"/>
                  <a:gd name="T16" fmla="*/ 95 w 96"/>
                  <a:gd name="T17" fmla="*/ 47 h 50"/>
                  <a:gd name="T18" fmla="*/ 95 w 96"/>
                  <a:gd name="T19" fmla="*/ 49 h 50"/>
                  <a:gd name="T20" fmla="*/ 94 w 96"/>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50">
                    <a:moveTo>
                      <a:pt x="94" y="50"/>
                    </a:moveTo>
                    <a:cubicBezTo>
                      <a:pt x="93" y="50"/>
                      <a:pt x="93" y="50"/>
                      <a:pt x="93" y="49"/>
                    </a:cubicBezTo>
                    <a:cubicBezTo>
                      <a:pt x="48" y="5"/>
                      <a:pt x="48" y="5"/>
                      <a:pt x="48" y="5"/>
                    </a:cubicBezTo>
                    <a:cubicBezTo>
                      <a:pt x="3" y="49"/>
                      <a:pt x="3" y="49"/>
                      <a:pt x="3" y="49"/>
                    </a:cubicBezTo>
                    <a:cubicBezTo>
                      <a:pt x="3" y="50"/>
                      <a:pt x="1" y="50"/>
                      <a:pt x="1" y="49"/>
                    </a:cubicBezTo>
                    <a:cubicBezTo>
                      <a:pt x="0" y="49"/>
                      <a:pt x="0" y="47"/>
                      <a:pt x="1" y="47"/>
                    </a:cubicBezTo>
                    <a:cubicBezTo>
                      <a:pt x="47" y="1"/>
                      <a:pt x="47" y="1"/>
                      <a:pt x="47" y="1"/>
                    </a:cubicBezTo>
                    <a:cubicBezTo>
                      <a:pt x="47" y="0"/>
                      <a:pt x="49" y="0"/>
                      <a:pt x="49" y="1"/>
                    </a:cubicBezTo>
                    <a:cubicBezTo>
                      <a:pt x="95" y="47"/>
                      <a:pt x="95" y="47"/>
                      <a:pt x="95" y="47"/>
                    </a:cubicBezTo>
                    <a:cubicBezTo>
                      <a:pt x="96" y="47"/>
                      <a:pt x="96" y="49"/>
                      <a:pt x="95" y="49"/>
                    </a:cubicBezTo>
                    <a:cubicBezTo>
                      <a:pt x="95" y="50"/>
                      <a:pt x="95" y="50"/>
                      <a:pt x="9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2">
                <a:extLst>
                  <a:ext uri="{FF2B5EF4-FFF2-40B4-BE49-F238E27FC236}">
                    <a16:creationId xmlns:a16="http://schemas.microsoft.com/office/drawing/2014/main" id="{359189E9-7431-403B-A73C-17010CFEE14F}"/>
                  </a:ext>
                </a:extLst>
              </p:cNvPr>
              <p:cNvSpPr>
                <a:spLocks/>
              </p:cNvSpPr>
              <p:nvPr/>
            </p:nvSpPr>
            <p:spPr bwMode="auto">
              <a:xfrm>
                <a:off x="-396875" y="3979863"/>
                <a:ext cx="69850" cy="69850"/>
              </a:xfrm>
              <a:custGeom>
                <a:avLst/>
                <a:gdLst>
                  <a:gd name="T0" fmla="*/ 16 w 18"/>
                  <a:gd name="T1" fmla="*/ 18 h 18"/>
                  <a:gd name="T2" fmla="*/ 14 w 18"/>
                  <a:gd name="T3" fmla="*/ 16 h 18"/>
                  <a:gd name="T4" fmla="*/ 14 w 18"/>
                  <a:gd name="T5" fmla="*/ 4 h 18"/>
                  <a:gd name="T6" fmla="*/ 2 w 18"/>
                  <a:gd name="T7" fmla="*/ 4 h 18"/>
                  <a:gd name="T8" fmla="*/ 0 w 18"/>
                  <a:gd name="T9" fmla="*/ 2 h 18"/>
                  <a:gd name="T10" fmla="*/ 2 w 18"/>
                  <a:gd name="T11" fmla="*/ 0 h 18"/>
                  <a:gd name="T12" fmla="*/ 16 w 18"/>
                  <a:gd name="T13" fmla="*/ 0 h 18"/>
                  <a:gd name="T14" fmla="*/ 18 w 18"/>
                  <a:gd name="T15" fmla="*/ 2 h 18"/>
                  <a:gd name="T16" fmla="*/ 18 w 18"/>
                  <a:gd name="T17" fmla="*/ 16 h 18"/>
                  <a:gd name="T18" fmla="*/ 16 w 1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6" y="18"/>
                    </a:moveTo>
                    <a:cubicBezTo>
                      <a:pt x="15" y="18"/>
                      <a:pt x="14" y="17"/>
                      <a:pt x="14" y="16"/>
                    </a:cubicBezTo>
                    <a:cubicBezTo>
                      <a:pt x="14" y="4"/>
                      <a:pt x="14" y="4"/>
                      <a:pt x="14" y="4"/>
                    </a:cubicBezTo>
                    <a:cubicBezTo>
                      <a:pt x="2" y="4"/>
                      <a:pt x="2" y="4"/>
                      <a:pt x="2" y="4"/>
                    </a:cubicBezTo>
                    <a:cubicBezTo>
                      <a:pt x="1" y="4"/>
                      <a:pt x="0" y="3"/>
                      <a:pt x="0" y="2"/>
                    </a:cubicBezTo>
                    <a:cubicBezTo>
                      <a:pt x="0" y="1"/>
                      <a:pt x="1" y="0"/>
                      <a:pt x="2" y="0"/>
                    </a:cubicBezTo>
                    <a:cubicBezTo>
                      <a:pt x="16" y="0"/>
                      <a:pt x="16" y="0"/>
                      <a:pt x="16" y="0"/>
                    </a:cubicBezTo>
                    <a:cubicBezTo>
                      <a:pt x="17" y="0"/>
                      <a:pt x="18" y="1"/>
                      <a:pt x="18" y="2"/>
                    </a:cubicBezTo>
                    <a:cubicBezTo>
                      <a:pt x="18" y="16"/>
                      <a:pt x="18" y="16"/>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7" name="Group 26">
            <a:extLst>
              <a:ext uri="{FF2B5EF4-FFF2-40B4-BE49-F238E27FC236}">
                <a16:creationId xmlns:a16="http://schemas.microsoft.com/office/drawing/2014/main" id="{02374629-32E6-4A11-9577-15F1D727BF48}"/>
              </a:ext>
            </a:extLst>
          </p:cNvPr>
          <p:cNvGrpSpPr/>
          <p:nvPr/>
        </p:nvGrpSpPr>
        <p:grpSpPr>
          <a:xfrm>
            <a:off x="706437" y="2322289"/>
            <a:ext cx="2116505" cy="215444"/>
            <a:chOff x="667335" y="2067163"/>
            <a:chExt cx="2116505" cy="215444"/>
          </a:xfrm>
        </p:grpSpPr>
        <p:sp>
          <p:nvSpPr>
            <p:cNvPr id="28" name="TextBox 27">
              <a:extLst>
                <a:ext uri="{FF2B5EF4-FFF2-40B4-BE49-F238E27FC236}">
                  <a16:creationId xmlns:a16="http://schemas.microsoft.com/office/drawing/2014/main" id="{97F27154-9E95-4A5F-894D-61AE371CD4E0}"/>
                </a:ext>
              </a:extLst>
            </p:cNvPr>
            <p:cNvSpPr txBox="1"/>
            <p:nvPr/>
          </p:nvSpPr>
          <p:spPr>
            <a:xfrm>
              <a:off x="1022550" y="206716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YouTube API</a:t>
              </a:r>
            </a:p>
          </p:txBody>
        </p:sp>
        <p:grpSp>
          <p:nvGrpSpPr>
            <p:cNvPr id="29" name="Group 28">
              <a:extLst>
                <a:ext uri="{FF2B5EF4-FFF2-40B4-BE49-F238E27FC236}">
                  <a16:creationId xmlns:a16="http://schemas.microsoft.com/office/drawing/2014/main" id="{03A46483-0587-4FC2-9B2D-652A228DE76C}"/>
                </a:ext>
              </a:extLst>
            </p:cNvPr>
            <p:cNvGrpSpPr>
              <a:grpSpLocks noChangeAspect="1"/>
            </p:cNvGrpSpPr>
            <p:nvPr/>
          </p:nvGrpSpPr>
          <p:grpSpPr>
            <a:xfrm>
              <a:off x="667335" y="2067546"/>
              <a:ext cx="214753" cy="213840"/>
              <a:chOff x="-523875" y="3440113"/>
              <a:chExt cx="373062" cy="371476"/>
            </a:xfrm>
            <a:gradFill>
              <a:gsLst>
                <a:gs pos="0">
                  <a:schemeClr val="accent2"/>
                </a:gs>
                <a:gs pos="100000">
                  <a:schemeClr val="accent1"/>
                </a:gs>
              </a:gsLst>
              <a:lin ang="2700000" scaled="0"/>
            </a:gradFill>
          </p:grpSpPr>
          <p:sp>
            <p:nvSpPr>
              <p:cNvPr id="30" name="Freeform 46">
                <a:extLst>
                  <a:ext uri="{FF2B5EF4-FFF2-40B4-BE49-F238E27FC236}">
                    <a16:creationId xmlns:a16="http://schemas.microsoft.com/office/drawing/2014/main" id="{689538CC-CC9F-41C9-965D-4E272FB59E4A}"/>
                  </a:ext>
                </a:extLst>
              </p:cNvPr>
              <p:cNvSpPr>
                <a:spLocks noEditPoints="1"/>
              </p:cNvSpPr>
              <p:nvPr/>
            </p:nvSpPr>
            <p:spPr bwMode="auto">
              <a:xfrm>
                <a:off x="-523875" y="3440113"/>
                <a:ext cx="373062" cy="317500"/>
              </a:xfrm>
              <a:custGeom>
                <a:avLst/>
                <a:gdLst>
                  <a:gd name="T0" fmla="*/ 15 w 96"/>
                  <a:gd name="T1" fmla="*/ 82 h 82"/>
                  <a:gd name="T2" fmla="*/ 14 w 96"/>
                  <a:gd name="T3" fmla="*/ 82 h 82"/>
                  <a:gd name="T4" fmla="*/ 0 w 96"/>
                  <a:gd name="T5" fmla="*/ 48 h 82"/>
                  <a:gd name="T6" fmla="*/ 48 w 96"/>
                  <a:gd name="T7" fmla="*/ 0 h 82"/>
                  <a:gd name="T8" fmla="*/ 96 w 96"/>
                  <a:gd name="T9" fmla="*/ 48 h 82"/>
                  <a:gd name="T10" fmla="*/ 82 w 96"/>
                  <a:gd name="T11" fmla="*/ 82 h 82"/>
                  <a:gd name="T12" fmla="*/ 80 w 96"/>
                  <a:gd name="T13" fmla="*/ 82 h 82"/>
                  <a:gd name="T14" fmla="*/ 62 w 96"/>
                  <a:gd name="T15" fmla="*/ 74 h 82"/>
                  <a:gd name="T16" fmla="*/ 55 w 96"/>
                  <a:gd name="T17" fmla="*/ 72 h 82"/>
                  <a:gd name="T18" fmla="*/ 54 w 96"/>
                  <a:gd name="T19" fmla="*/ 70 h 82"/>
                  <a:gd name="T20" fmla="*/ 54 w 96"/>
                  <a:gd name="T21" fmla="*/ 60 h 82"/>
                  <a:gd name="T22" fmla="*/ 55 w 96"/>
                  <a:gd name="T23" fmla="*/ 58 h 82"/>
                  <a:gd name="T24" fmla="*/ 60 w 96"/>
                  <a:gd name="T25" fmla="*/ 48 h 82"/>
                  <a:gd name="T26" fmla="*/ 62 w 96"/>
                  <a:gd name="T27" fmla="*/ 46 h 82"/>
                  <a:gd name="T28" fmla="*/ 62 w 96"/>
                  <a:gd name="T29" fmla="*/ 44 h 82"/>
                  <a:gd name="T30" fmla="*/ 62 w 96"/>
                  <a:gd name="T31" fmla="*/ 42 h 82"/>
                  <a:gd name="T32" fmla="*/ 60 w 96"/>
                  <a:gd name="T33" fmla="*/ 40 h 82"/>
                  <a:gd name="T34" fmla="*/ 61 w 96"/>
                  <a:gd name="T35" fmla="*/ 38 h 82"/>
                  <a:gd name="T36" fmla="*/ 62 w 96"/>
                  <a:gd name="T37" fmla="*/ 26 h 82"/>
                  <a:gd name="T38" fmla="*/ 51 w 96"/>
                  <a:gd name="T39" fmla="*/ 22 h 82"/>
                  <a:gd name="T40" fmla="*/ 40 w 96"/>
                  <a:gd name="T41" fmla="*/ 26 h 82"/>
                  <a:gd name="T42" fmla="*/ 38 w 96"/>
                  <a:gd name="T43" fmla="*/ 28 h 82"/>
                  <a:gd name="T44" fmla="*/ 35 w 96"/>
                  <a:gd name="T45" fmla="*/ 28 h 82"/>
                  <a:gd name="T46" fmla="*/ 36 w 96"/>
                  <a:gd name="T47" fmla="*/ 38 h 82"/>
                  <a:gd name="T48" fmla="*/ 36 w 96"/>
                  <a:gd name="T49" fmla="*/ 40 h 82"/>
                  <a:gd name="T50" fmla="*/ 34 w 96"/>
                  <a:gd name="T51" fmla="*/ 42 h 82"/>
                  <a:gd name="T52" fmla="*/ 34 w 96"/>
                  <a:gd name="T53" fmla="*/ 44 h 82"/>
                  <a:gd name="T54" fmla="*/ 34 w 96"/>
                  <a:gd name="T55" fmla="*/ 46 h 82"/>
                  <a:gd name="T56" fmla="*/ 36 w 96"/>
                  <a:gd name="T57" fmla="*/ 48 h 82"/>
                  <a:gd name="T58" fmla="*/ 41 w 96"/>
                  <a:gd name="T59" fmla="*/ 58 h 82"/>
                  <a:gd name="T60" fmla="*/ 42 w 96"/>
                  <a:gd name="T61" fmla="*/ 60 h 82"/>
                  <a:gd name="T62" fmla="*/ 42 w 96"/>
                  <a:gd name="T63" fmla="*/ 70 h 82"/>
                  <a:gd name="T64" fmla="*/ 41 w 96"/>
                  <a:gd name="T65" fmla="*/ 72 h 82"/>
                  <a:gd name="T66" fmla="*/ 35 w 96"/>
                  <a:gd name="T67" fmla="*/ 74 h 82"/>
                  <a:gd name="T68" fmla="*/ 16 w 96"/>
                  <a:gd name="T69" fmla="*/ 82 h 82"/>
                  <a:gd name="T70" fmla="*/ 15 w 96"/>
                  <a:gd name="T71" fmla="*/ 82 h 82"/>
                  <a:gd name="T72" fmla="*/ 48 w 96"/>
                  <a:gd name="T73" fmla="*/ 4 h 82"/>
                  <a:gd name="T74" fmla="*/ 4 w 96"/>
                  <a:gd name="T75" fmla="*/ 48 h 82"/>
                  <a:gd name="T76" fmla="*/ 16 w 96"/>
                  <a:gd name="T77" fmla="*/ 78 h 82"/>
                  <a:gd name="T78" fmla="*/ 33 w 96"/>
                  <a:gd name="T79" fmla="*/ 70 h 82"/>
                  <a:gd name="T80" fmla="*/ 38 w 96"/>
                  <a:gd name="T81" fmla="*/ 69 h 82"/>
                  <a:gd name="T82" fmla="*/ 38 w 96"/>
                  <a:gd name="T83" fmla="*/ 61 h 82"/>
                  <a:gd name="T84" fmla="*/ 32 w 96"/>
                  <a:gd name="T85" fmla="*/ 49 h 82"/>
                  <a:gd name="T86" fmla="*/ 30 w 96"/>
                  <a:gd name="T87" fmla="*/ 44 h 82"/>
                  <a:gd name="T88" fmla="*/ 32 w 96"/>
                  <a:gd name="T89" fmla="*/ 39 h 82"/>
                  <a:gd name="T90" fmla="*/ 32 w 96"/>
                  <a:gd name="T91" fmla="*/ 26 h 82"/>
                  <a:gd name="T92" fmla="*/ 37 w 96"/>
                  <a:gd name="T93" fmla="*/ 24 h 82"/>
                  <a:gd name="T94" fmla="*/ 51 w 96"/>
                  <a:gd name="T95" fmla="*/ 18 h 82"/>
                  <a:gd name="T96" fmla="*/ 66 w 96"/>
                  <a:gd name="T97" fmla="*/ 26 h 82"/>
                  <a:gd name="T98" fmla="*/ 64 w 96"/>
                  <a:gd name="T99" fmla="*/ 39 h 82"/>
                  <a:gd name="T100" fmla="*/ 66 w 96"/>
                  <a:gd name="T101" fmla="*/ 44 h 82"/>
                  <a:gd name="T102" fmla="*/ 64 w 96"/>
                  <a:gd name="T103" fmla="*/ 49 h 82"/>
                  <a:gd name="T104" fmla="*/ 58 w 96"/>
                  <a:gd name="T105" fmla="*/ 61 h 82"/>
                  <a:gd name="T106" fmla="*/ 58 w 96"/>
                  <a:gd name="T107" fmla="*/ 69 h 82"/>
                  <a:gd name="T108" fmla="*/ 63 w 96"/>
                  <a:gd name="T109" fmla="*/ 70 h 82"/>
                  <a:gd name="T110" fmla="*/ 80 w 96"/>
                  <a:gd name="T111" fmla="*/ 78 h 82"/>
                  <a:gd name="T112" fmla="*/ 92 w 96"/>
                  <a:gd name="T113" fmla="*/ 48 h 82"/>
                  <a:gd name="T114" fmla="*/ 48 w 96"/>
                  <a:gd name="T115"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 h="82">
                    <a:moveTo>
                      <a:pt x="15" y="82"/>
                    </a:moveTo>
                    <a:cubicBezTo>
                      <a:pt x="15" y="82"/>
                      <a:pt x="14" y="82"/>
                      <a:pt x="14" y="82"/>
                    </a:cubicBezTo>
                    <a:cubicBezTo>
                      <a:pt x="5" y="73"/>
                      <a:pt x="0" y="61"/>
                      <a:pt x="0" y="48"/>
                    </a:cubicBezTo>
                    <a:cubicBezTo>
                      <a:pt x="0" y="22"/>
                      <a:pt x="22" y="0"/>
                      <a:pt x="48" y="0"/>
                    </a:cubicBezTo>
                    <a:cubicBezTo>
                      <a:pt x="74" y="0"/>
                      <a:pt x="96" y="22"/>
                      <a:pt x="96" y="48"/>
                    </a:cubicBezTo>
                    <a:cubicBezTo>
                      <a:pt x="96" y="61"/>
                      <a:pt x="91" y="73"/>
                      <a:pt x="82" y="82"/>
                    </a:cubicBezTo>
                    <a:cubicBezTo>
                      <a:pt x="81" y="82"/>
                      <a:pt x="80" y="82"/>
                      <a:pt x="80" y="82"/>
                    </a:cubicBezTo>
                    <a:cubicBezTo>
                      <a:pt x="76" y="79"/>
                      <a:pt x="69" y="77"/>
                      <a:pt x="62" y="74"/>
                    </a:cubicBezTo>
                    <a:cubicBezTo>
                      <a:pt x="60" y="73"/>
                      <a:pt x="57" y="73"/>
                      <a:pt x="55" y="72"/>
                    </a:cubicBezTo>
                    <a:cubicBezTo>
                      <a:pt x="55" y="72"/>
                      <a:pt x="54" y="71"/>
                      <a:pt x="54" y="70"/>
                    </a:cubicBezTo>
                    <a:cubicBezTo>
                      <a:pt x="54" y="60"/>
                      <a:pt x="54" y="60"/>
                      <a:pt x="54" y="60"/>
                    </a:cubicBezTo>
                    <a:cubicBezTo>
                      <a:pt x="54" y="59"/>
                      <a:pt x="55" y="58"/>
                      <a:pt x="55" y="58"/>
                    </a:cubicBezTo>
                    <a:cubicBezTo>
                      <a:pt x="56" y="58"/>
                      <a:pt x="60" y="56"/>
                      <a:pt x="60" y="48"/>
                    </a:cubicBezTo>
                    <a:cubicBezTo>
                      <a:pt x="60" y="47"/>
                      <a:pt x="61" y="46"/>
                      <a:pt x="62" y="46"/>
                    </a:cubicBezTo>
                    <a:cubicBezTo>
                      <a:pt x="62" y="46"/>
                      <a:pt x="62" y="45"/>
                      <a:pt x="62" y="44"/>
                    </a:cubicBezTo>
                    <a:cubicBezTo>
                      <a:pt x="62" y="43"/>
                      <a:pt x="62" y="42"/>
                      <a:pt x="62" y="42"/>
                    </a:cubicBezTo>
                    <a:cubicBezTo>
                      <a:pt x="61" y="42"/>
                      <a:pt x="60" y="41"/>
                      <a:pt x="60" y="40"/>
                    </a:cubicBezTo>
                    <a:cubicBezTo>
                      <a:pt x="60" y="39"/>
                      <a:pt x="60" y="39"/>
                      <a:pt x="61" y="38"/>
                    </a:cubicBezTo>
                    <a:cubicBezTo>
                      <a:pt x="61" y="35"/>
                      <a:pt x="63" y="30"/>
                      <a:pt x="62" y="26"/>
                    </a:cubicBezTo>
                    <a:cubicBezTo>
                      <a:pt x="61" y="24"/>
                      <a:pt x="57" y="22"/>
                      <a:pt x="51" y="22"/>
                    </a:cubicBezTo>
                    <a:cubicBezTo>
                      <a:pt x="45" y="22"/>
                      <a:pt x="41" y="24"/>
                      <a:pt x="40" y="26"/>
                    </a:cubicBezTo>
                    <a:cubicBezTo>
                      <a:pt x="40" y="28"/>
                      <a:pt x="39" y="28"/>
                      <a:pt x="38" y="28"/>
                    </a:cubicBezTo>
                    <a:cubicBezTo>
                      <a:pt x="37" y="28"/>
                      <a:pt x="35" y="28"/>
                      <a:pt x="35" y="28"/>
                    </a:cubicBezTo>
                    <a:cubicBezTo>
                      <a:pt x="33" y="30"/>
                      <a:pt x="35" y="36"/>
                      <a:pt x="36" y="38"/>
                    </a:cubicBezTo>
                    <a:cubicBezTo>
                      <a:pt x="36" y="39"/>
                      <a:pt x="36" y="40"/>
                      <a:pt x="36" y="40"/>
                    </a:cubicBezTo>
                    <a:cubicBezTo>
                      <a:pt x="36" y="41"/>
                      <a:pt x="35" y="42"/>
                      <a:pt x="34" y="42"/>
                    </a:cubicBezTo>
                    <a:cubicBezTo>
                      <a:pt x="34" y="42"/>
                      <a:pt x="34" y="43"/>
                      <a:pt x="34" y="44"/>
                    </a:cubicBezTo>
                    <a:cubicBezTo>
                      <a:pt x="34" y="45"/>
                      <a:pt x="34" y="46"/>
                      <a:pt x="34" y="46"/>
                    </a:cubicBezTo>
                    <a:cubicBezTo>
                      <a:pt x="35" y="46"/>
                      <a:pt x="36" y="47"/>
                      <a:pt x="36" y="48"/>
                    </a:cubicBezTo>
                    <a:cubicBezTo>
                      <a:pt x="36" y="56"/>
                      <a:pt x="40" y="58"/>
                      <a:pt x="41" y="58"/>
                    </a:cubicBezTo>
                    <a:cubicBezTo>
                      <a:pt x="41" y="58"/>
                      <a:pt x="42" y="59"/>
                      <a:pt x="42" y="60"/>
                    </a:cubicBezTo>
                    <a:cubicBezTo>
                      <a:pt x="42" y="70"/>
                      <a:pt x="42" y="70"/>
                      <a:pt x="42" y="70"/>
                    </a:cubicBezTo>
                    <a:cubicBezTo>
                      <a:pt x="42" y="71"/>
                      <a:pt x="41" y="72"/>
                      <a:pt x="41" y="72"/>
                    </a:cubicBezTo>
                    <a:cubicBezTo>
                      <a:pt x="39" y="73"/>
                      <a:pt x="37" y="73"/>
                      <a:pt x="35" y="74"/>
                    </a:cubicBezTo>
                    <a:cubicBezTo>
                      <a:pt x="28" y="77"/>
                      <a:pt x="20" y="79"/>
                      <a:pt x="16" y="82"/>
                    </a:cubicBezTo>
                    <a:cubicBezTo>
                      <a:pt x="16" y="82"/>
                      <a:pt x="16" y="82"/>
                      <a:pt x="15" y="82"/>
                    </a:cubicBezTo>
                    <a:close/>
                    <a:moveTo>
                      <a:pt x="48" y="4"/>
                    </a:moveTo>
                    <a:cubicBezTo>
                      <a:pt x="24" y="4"/>
                      <a:pt x="4" y="24"/>
                      <a:pt x="4" y="48"/>
                    </a:cubicBezTo>
                    <a:cubicBezTo>
                      <a:pt x="4" y="59"/>
                      <a:pt x="8" y="70"/>
                      <a:pt x="16" y="78"/>
                    </a:cubicBezTo>
                    <a:cubicBezTo>
                      <a:pt x="20" y="75"/>
                      <a:pt x="27" y="73"/>
                      <a:pt x="33" y="70"/>
                    </a:cubicBezTo>
                    <a:cubicBezTo>
                      <a:pt x="35" y="70"/>
                      <a:pt x="36" y="69"/>
                      <a:pt x="38" y="69"/>
                    </a:cubicBezTo>
                    <a:cubicBezTo>
                      <a:pt x="38" y="61"/>
                      <a:pt x="38" y="61"/>
                      <a:pt x="38" y="61"/>
                    </a:cubicBezTo>
                    <a:cubicBezTo>
                      <a:pt x="36" y="60"/>
                      <a:pt x="32" y="57"/>
                      <a:pt x="32" y="49"/>
                    </a:cubicBezTo>
                    <a:cubicBezTo>
                      <a:pt x="30" y="49"/>
                      <a:pt x="30" y="47"/>
                      <a:pt x="30" y="44"/>
                    </a:cubicBezTo>
                    <a:cubicBezTo>
                      <a:pt x="30" y="42"/>
                      <a:pt x="30" y="40"/>
                      <a:pt x="32" y="39"/>
                    </a:cubicBezTo>
                    <a:cubicBezTo>
                      <a:pt x="31" y="35"/>
                      <a:pt x="29" y="29"/>
                      <a:pt x="32" y="26"/>
                    </a:cubicBezTo>
                    <a:cubicBezTo>
                      <a:pt x="33" y="24"/>
                      <a:pt x="35" y="24"/>
                      <a:pt x="37" y="24"/>
                    </a:cubicBezTo>
                    <a:cubicBezTo>
                      <a:pt x="39" y="20"/>
                      <a:pt x="46" y="18"/>
                      <a:pt x="51" y="18"/>
                    </a:cubicBezTo>
                    <a:cubicBezTo>
                      <a:pt x="57" y="18"/>
                      <a:pt x="65" y="20"/>
                      <a:pt x="66" y="26"/>
                    </a:cubicBezTo>
                    <a:cubicBezTo>
                      <a:pt x="67" y="30"/>
                      <a:pt x="65" y="36"/>
                      <a:pt x="64" y="39"/>
                    </a:cubicBezTo>
                    <a:cubicBezTo>
                      <a:pt x="66" y="40"/>
                      <a:pt x="66" y="42"/>
                      <a:pt x="66" y="44"/>
                    </a:cubicBezTo>
                    <a:cubicBezTo>
                      <a:pt x="66" y="47"/>
                      <a:pt x="66" y="49"/>
                      <a:pt x="64" y="49"/>
                    </a:cubicBezTo>
                    <a:cubicBezTo>
                      <a:pt x="64" y="57"/>
                      <a:pt x="60" y="60"/>
                      <a:pt x="58" y="61"/>
                    </a:cubicBezTo>
                    <a:cubicBezTo>
                      <a:pt x="58" y="69"/>
                      <a:pt x="58" y="69"/>
                      <a:pt x="58" y="69"/>
                    </a:cubicBezTo>
                    <a:cubicBezTo>
                      <a:pt x="60" y="69"/>
                      <a:pt x="61" y="70"/>
                      <a:pt x="63" y="70"/>
                    </a:cubicBezTo>
                    <a:cubicBezTo>
                      <a:pt x="70" y="73"/>
                      <a:pt x="76" y="75"/>
                      <a:pt x="80" y="78"/>
                    </a:cubicBezTo>
                    <a:cubicBezTo>
                      <a:pt x="88" y="70"/>
                      <a:pt x="92" y="59"/>
                      <a:pt x="92" y="48"/>
                    </a:cubicBezTo>
                    <a:cubicBezTo>
                      <a:pt x="92" y="24"/>
                      <a:pt x="72"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35A51A3F-6E3E-40E5-85FE-81386CD3CE8A}"/>
                  </a:ext>
                </a:extLst>
              </p:cNvPr>
              <p:cNvSpPr>
                <a:spLocks/>
              </p:cNvSpPr>
              <p:nvPr/>
            </p:nvSpPr>
            <p:spPr bwMode="auto">
              <a:xfrm>
                <a:off x="-469900" y="3746501"/>
                <a:ext cx="265112" cy="65088"/>
              </a:xfrm>
              <a:custGeom>
                <a:avLst/>
                <a:gdLst>
                  <a:gd name="T0" fmla="*/ 34 w 68"/>
                  <a:gd name="T1" fmla="*/ 17 h 17"/>
                  <a:gd name="T2" fmla="*/ 0 w 68"/>
                  <a:gd name="T3" fmla="*/ 3 h 17"/>
                  <a:gd name="T4" fmla="*/ 3 w 68"/>
                  <a:gd name="T5" fmla="*/ 0 h 17"/>
                  <a:gd name="T6" fmla="*/ 34 w 68"/>
                  <a:gd name="T7" fmla="*/ 13 h 17"/>
                  <a:gd name="T8" fmla="*/ 65 w 68"/>
                  <a:gd name="T9" fmla="*/ 0 h 17"/>
                  <a:gd name="T10" fmla="*/ 68 w 68"/>
                  <a:gd name="T11" fmla="*/ 3 h 17"/>
                  <a:gd name="T12" fmla="*/ 34 w 6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68" h="17">
                    <a:moveTo>
                      <a:pt x="34" y="17"/>
                    </a:moveTo>
                    <a:cubicBezTo>
                      <a:pt x="21" y="17"/>
                      <a:pt x="9" y="12"/>
                      <a:pt x="0" y="3"/>
                    </a:cubicBezTo>
                    <a:cubicBezTo>
                      <a:pt x="3" y="0"/>
                      <a:pt x="3" y="0"/>
                      <a:pt x="3" y="0"/>
                    </a:cubicBezTo>
                    <a:cubicBezTo>
                      <a:pt x="11" y="8"/>
                      <a:pt x="22" y="13"/>
                      <a:pt x="34" y="13"/>
                    </a:cubicBezTo>
                    <a:cubicBezTo>
                      <a:pt x="46" y="13"/>
                      <a:pt x="57" y="8"/>
                      <a:pt x="65" y="0"/>
                    </a:cubicBezTo>
                    <a:cubicBezTo>
                      <a:pt x="68" y="3"/>
                      <a:pt x="68" y="3"/>
                      <a:pt x="68" y="3"/>
                    </a:cubicBezTo>
                    <a:cubicBezTo>
                      <a:pt x="59" y="12"/>
                      <a:pt x="47" y="1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2" name="Group 31">
            <a:extLst>
              <a:ext uri="{FF2B5EF4-FFF2-40B4-BE49-F238E27FC236}">
                <a16:creationId xmlns:a16="http://schemas.microsoft.com/office/drawing/2014/main" id="{D8E71B7D-B27A-4A20-9852-477B32B06DB3}"/>
              </a:ext>
            </a:extLst>
          </p:cNvPr>
          <p:cNvGrpSpPr/>
          <p:nvPr/>
        </p:nvGrpSpPr>
        <p:grpSpPr>
          <a:xfrm>
            <a:off x="737463" y="3327273"/>
            <a:ext cx="2085479" cy="215444"/>
            <a:chOff x="698361" y="3034373"/>
            <a:chExt cx="2085479" cy="215444"/>
          </a:xfrm>
        </p:grpSpPr>
        <p:sp>
          <p:nvSpPr>
            <p:cNvPr id="33" name="TextBox 32">
              <a:extLst>
                <a:ext uri="{FF2B5EF4-FFF2-40B4-BE49-F238E27FC236}">
                  <a16:creationId xmlns:a16="http://schemas.microsoft.com/office/drawing/2014/main" id="{73CCA65C-8031-41BB-9592-4EFD32B561EA}"/>
                </a:ext>
              </a:extLst>
            </p:cNvPr>
            <p:cNvSpPr txBox="1"/>
            <p:nvPr/>
          </p:nvSpPr>
          <p:spPr>
            <a:xfrm>
              <a:off x="1022550" y="303437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Libraries</a:t>
              </a:r>
            </a:p>
          </p:txBody>
        </p:sp>
        <p:grpSp>
          <p:nvGrpSpPr>
            <p:cNvPr id="34" name="Group 33">
              <a:extLst>
                <a:ext uri="{FF2B5EF4-FFF2-40B4-BE49-F238E27FC236}">
                  <a16:creationId xmlns:a16="http://schemas.microsoft.com/office/drawing/2014/main" id="{A70FAF87-8F92-43A3-85C1-0124202DEC89}"/>
                </a:ext>
              </a:extLst>
            </p:cNvPr>
            <p:cNvGrpSpPr>
              <a:grpSpLocks noChangeAspect="1"/>
            </p:cNvGrpSpPr>
            <p:nvPr/>
          </p:nvGrpSpPr>
          <p:grpSpPr>
            <a:xfrm>
              <a:off x="698361" y="3041295"/>
              <a:ext cx="152701" cy="201600"/>
              <a:chOff x="-582613" y="3649663"/>
              <a:chExt cx="282575" cy="373062"/>
            </a:xfrm>
            <a:gradFill>
              <a:gsLst>
                <a:gs pos="0">
                  <a:schemeClr val="accent2"/>
                </a:gs>
                <a:gs pos="100000">
                  <a:schemeClr val="accent1"/>
                </a:gs>
              </a:gsLst>
              <a:lin ang="2700000" scaled="0"/>
            </a:gradFill>
          </p:grpSpPr>
          <p:sp>
            <p:nvSpPr>
              <p:cNvPr id="35" name="Freeform 51">
                <a:extLst>
                  <a:ext uri="{FF2B5EF4-FFF2-40B4-BE49-F238E27FC236}">
                    <a16:creationId xmlns:a16="http://schemas.microsoft.com/office/drawing/2014/main" id="{4DA6D932-1A0C-4125-B97D-FD48B3AF9C2F}"/>
                  </a:ext>
                </a:extLst>
              </p:cNvPr>
              <p:cNvSpPr>
                <a:spLocks noEditPoints="1"/>
              </p:cNvSpPr>
              <p:nvPr/>
            </p:nvSpPr>
            <p:spPr bwMode="auto">
              <a:xfrm>
                <a:off x="-582613" y="3649663"/>
                <a:ext cx="282575" cy="373062"/>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70 w 72"/>
                  <a:gd name="T11" fmla="*/ 0 h 96"/>
                  <a:gd name="T12" fmla="*/ 72 w 72"/>
                  <a:gd name="T13" fmla="*/ 2 h 96"/>
                  <a:gd name="T14" fmla="*/ 72 w 72"/>
                  <a:gd name="T15" fmla="*/ 94 h 96"/>
                  <a:gd name="T16" fmla="*/ 70 w 72"/>
                  <a:gd name="T17" fmla="*/ 96 h 96"/>
                  <a:gd name="T18" fmla="*/ 4 w 72"/>
                  <a:gd name="T19" fmla="*/ 92 h 96"/>
                  <a:gd name="T20" fmla="*/ 68 w 72"/>
                  <a:gd name="T21" fmla="*/ 92 h 96"/>
                  <a:gd name="T22" fmla="*/ 68 w 72"/>
                  <a:gd name="T23" fmla="*/ 4 h 96"/>
                  <a:gd name="T24" fmla="*/ 4 w 72"/>
                  <a:gd name="T25" fmla="*/ 4 h 96"/>
                  <a:gd name="T26" fmla="*/ 4 w 72"/>
                  <a:gd name="T2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70" y="0"/>
                      <a:pt x="70" y="0"/>
                      <a:pt x="70" y="0"/>
                    </a:cubicBezTo>
                    <a:cubicBezTo>
                      <a:pt x="71" y="0"/>
                      <a:pt x="72" y="1"/>
                      <a:pt x="72" y="2"/>
                    </a:cubicBezTo>
                    <a:cubicBezTo>
                      <a:pt x="72" y="94"/>
                      <a:pt x="72" y="94"/>
                      <a:pt x="72" y="94"/>
                    </a:cubicBezTo>
                    <a:cubicBezTo>
                      <a:pt x="72" y="95"/>
                      <a:pt x="71" y="96"/>
                      <a:pt x="70" y="96"/>
                    </a:cubicBezTo>
                    <a:close/>
                    <a:moveTo>
                      <a:pt x="4" y="92"/>
                    </a:moveTo>
                    <a:cubicBezTo>
                      <a:pt x="68" y="92"/>
                      <a:pt x="68" y="92"/>
                      <a:pt x="68" y="92"/>
                    </a:cubicBezTo>
                    <a:cubicBezTo>
                      <a:pt x="68" y="4"/>
                      <a:pt x="68" y="4"/>
                      <a:pt x="68"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6952F85B-6B0B-4A31-B0B7-611B60730B45}"/>
                  </a:ext>
                </a:extLst>
              </p:cNvPr>
              <p:cNvSpPr>
                <a:spLocks noEditPoints="1"/>
              </p:cNvSpPr>
              <p:nvPr/>
            </p:nvSpPr>
            <p:spPr bwMode="auto">
              <a:xfrm>
                <a:off x="-504826" y="3681413"/>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1EBF63BA-9F45-474B-95D1-5CD8F1D607D1}"/>
                  </a:ext>
                </a:extLst>
              </p:cNvPr>
              <p:cNvSpPr>
                <a:spLocks noEditPoints="1"/>
              </p:cNvSpPr>
              <p:nvPr/>
            </p:nvSpPr>
            <p:spPr bwMode="auto">
              <a:xfrm>
                <a:off x="-504826" y="3789363"/>
                <a:ext cx="127000" cy="93662"/>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9E2C9041-3477-4EDF-BC4F-5C7907D3B2CB}"/>
                  </a:ext>
                </a:extLst>
              </p:cNvPr>
              <p:cNvSpPr>
                <a:spLocks noEditPoints="1"/>
              </p:cNvSpPr>
              <p:nvPr/>
            </p:nvSpPr>
            <p:spPr bwMode="auto">
              <a:xfrm>
                <a:off x="-504826" y="3898900"/>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5">
                <a:extLst>
                  <a:ext uri="{FF2B5EF4-FFF2-40B4-BE49-F238E27FC236}">
                    <a16:creationId xmlns:a16="http://schemas.microsoft.com/office/drawing/2014/main" id="{B9AADD37-5A18-4E08-945D-17012AB4052F}"/>
                  </a:ext>
                </a:extLst>
              </p:cNvPr>
              <p:cNvSpPr>
                <a:spLocks/>
              </p:cNvSpPr>
              <p:nvPr/>
            </p:nvSpPr>
            <p:spPr bwMode="auto">
              <a:xfrm>
                <a:off x="-550863"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6">
                <a:extLst>
                  <a:ext uri="{FF2B5EF4-FFF2-40B4-BE49-F238E27FC236}">
                    <a16:creationId xmlns:a16="http://schemas.microsoft.com/office/drawing/2014/main" id="{B0BB87F6-F56D-4472-AF25-708CE6CF7F49}"/>
                  </a:ext>
                </a:extLst>
              </p:cNvPr>
              <p:cNvSpPr>
                <a:spLocks/>
              </p:cNvSpPr>
              <p:nvPr/>
            </p:nvSpPr>
            <p:spPr bwMode="auto">
              <a:xfrm>
                <a:off x="-550863"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7">
                <a:extLst>
                  <a:ext uri="{FF2B5EF4-FFF2-40B4-BE49-F238E27FC236}">
                    <a16:creationId xmlns:a16="http://schemas.microsoft.com/office/drawing/2014/main" id="{F8E0261C-887E-49A6-9FDB-4B0A507D91ED}"/>
                  </a:ext>
                </a:extLst>
              </p:cNvPr>
              <p:cNvSpPr>
                <a:spLocks/>
              </p:cNvSpPr>
              <p:nvPr/>
            </p:nvSpPr>
            <p:spPr bwMode="auto">
              <a:xfrm>
                <a:off x="-550863"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8">
                <a:extLst>
                  <a:ext uri="{FF2B5EF4-FFF2-40B4-BE49-F238E27FC236}">
                    <a16:creationId xmlns:a16="http://schemas.microsoft.com/office/drawing/2014/main" id="{3A037040-F394-445E-9A66-9A0C086E7323}"/>
                  </a:ext>
                </a:extLst>
              </p:cNvPr>
              <p:cNvSpPr>
                <a:spLocks/>
              </p:cNvSpPr>
              <p:nvPr/>
            </p:nvSpPr>
            <p:spPr bwMode="auto">
              <a:xfrm>
                <a:off x="-550863"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9">
                <a:extLst>
                  <a:ext uri="{FF2B5EF4-FFF2-40B4-BE49-F238E27FC236}">
                    <a16:creationId xmlns:a16="http://schemas.microsoft.com/office/drawing/2014/main" id="{11E3844A-CF3D-45A9-969C-48F7D7497132}"/>
                  </a:ext>
                </a:extLst>
              </p:cNvPr>
              <p:cNvSpPr>
                <a:spLocks/>
              </p:cNvSpPr>
              <p:nvPr/>
            </p:nvSpPr>
            <p:spPr bwMode="auto">
              <a:xfrm>
                <a:off x="-550863"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0">
                <a:extLst>
                  <a:ext uri="{FF2B5EF4-FFF2-40B4-BE49-F238E27FC236}">
                    <a16:creationId xmlns:a16="http://schemas.microsoft.com/office/drawing/2014/main" id="{858EFC1C-0EF2-42C6-9A26-4D544E4FB4A0}"/>
                  </a:ext>
                </a:extLst>
              </p:cNvPr>
              <p:cNvSpPr>
                <a:spLocks/>
              </p:cNvSpPr>
              <p:nvPr/>
            </p:nvSpPr>
            <p:spPr bwMode="auto">
              <a:xfrm>
                <a:off x="-550863"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1">
                <a:extLst>
                  <a:ext uri="{FF2B5EF4-FFF2-40B4-BE49-F238E27FC236}">
                    <a16:creationId xmlns:a16="http://schemas.microsoft.com/office/drawing/2014/main" id="{40AE061A-7969-4CA6-87D2-C12BAE05ECD5}"/>
                  </a:ext>
                </a:extLst>
              </p:cNvPr>
              <p:cNvSpPr>
                <a:spLocks/>
              </p:cNvSpPr>
              <p:nvPr/>
            </p:nvSpPr>
            <p:spPr bwMode="auto">
              <a:xfrm>
                <a:off x="-363538"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2">
                <a:extLst>
                  <a:ext uri="{FF2B5EF4-FFF2-40B4-BE49-F238E27FC236}">
                    <a16:creationId xmlns:a16="http://schemas.microsoft.com/office/drawing/2014/main" id="{F989D8F5-8583-454E-A835-33AC76F60946}"/>
                  </a:ext>
                </a:extLst>
              </p:cNvPr>
              <p:cNvSpPr>
                <a:spLocks/>
              </p:cNvSpPr>
              <p:nvPr/>
            </p:nvSpPr>
            <p:spPr bwMode="auto">
              <a:xfrm>
                <a:off x="-363538"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3">
                <a:extLst>
                  <a:ext uri="{FF2B5EF4-FFF2-40B4-BE49-F238E27FC236}">
                    <a16:creationId xmlns:a16="http://schemas.microsoft.com/office/drawing/2014/main" id="{B96AAB30-5E80-4EB4-9C12-0D9AC7DB819E}"/>
                  </a:ext>
                </a:extLst>
              </p:cNvPr>
              <p:cNvSpPr>
                <a:spLocks/>
              </p:cNvSpPr>
              <p:nvPr/>
            </p:nvSpPr>
            <p:spPr bwMode="auto">
              <a:xfrm>
                <a:off x="-363538"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4">
                <a:extLst>
                  <a:ext uri="{FF2B5EF4-FFF2-40B4-BE49-F238E27FC236}">
                    <a16:creationId xmlns:a16="http://schemas.microsoft.com/office/drawing/2014/main" id="{140AFB82-BA68-4C35-BF44-952200B89810}"/>
                  </a:ext>
                </a:extLst>
              </p:cNvPr>
              <p:cNvSpPr>
                <a:spLocks/>
              </p:cNvSpPr>
              <p:nvPr/>
            </p:nvSpPr>
            <p:spPr bwMode="auto">
              <a:xfrm>
                <a:off x="-363538"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5">
                <a:extLst>
                  <a:ext uri="{FF2B5EF4-FFF2-40B4-BE49-F238E27FC236}">
                    <a16:creationId xmlns:a16="http://schemas.microsoft.com/office/drawing/2014/main" id="{9CA30FC1-7851-4C9B-878D-440D4B7F0070}"/>
                  </a:ext>
                </a:extLst>
              </p:cNvPr>
              <p:cNvSpPr>
                <a:spLocks/>
              </p:cNvSpPr>
              <p:nvPr/>
            </p:nvSpPr>
            <p:spPr bwMode="auto">
              <a:xfrm>
                <a:off x="-363538"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6">
                <a:extLst>
                  <a:ext uri="{FF2B5EF4-FFF2-40B4-BE49-F238E27FC236}">
                    <a16:creationId xmlns:a16="http://schemas.microsoft.com/office/drawing/2014/main" id="{0647BD1E-67D9-4885-9F78-F3EE446886C2}"/>
                  </a:ext>
                </a:extLst>
              </p:cNvPr>
              <p:cNvSpPr>
                <a:spLocks/>
              </p:cNvSpPr>
              <p:nvPr/>
            </p:nvSpPr>
            <p:spPr bwMode="auto">
              <a:xfrm>
                <a:off x="-363538"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1" name="Group 50">
            <a:extLst>
              <a:ext uri="{FF2B5EF4-FFF2-40B4-BE49-F238E27FC236}">
                <a16:creationId xmlns:a16="http://schemas.microsoft.com/office/drawing/2014/main" id="{FAE0BAAD-3CEF-4DFA-A4BA-FADB0E2F213E}"/>
              </a:ext>
            </a:extLst>
          </p:cNvPr>
          <p:cNvGrpSpPr/>
          <p:nvPr/>
        </p:nvGrpSpPr>
        <p:grpSpPr>
          <a:xfrm>
            <a:off x="707348" y="3829765"/>
            <a:ext cx="2115594" cy="215444"/>
            <a:chOff x="668246" y="3522227"/>
            <a:chExt cx="2115594" cy="215444"/>
          </a:xfrm>
        </p:grpSpPr>
        <p:sp>
          <p:nvSpPr>
            <p:cNvPr id="52" name="TextBox 51">
              <a:extLst>
                <a:ext uri="{FF2B5EF4-FFF2-40B4-BE49-F238E27FC236}">
                  <a16:creationId xmlns:a16="http://schemas.microsoft.com/office/drawing/2014/main" id="{14EFDF5C-1C94-4624-8440-7B508CCAF431}"/>
                </a:ext>
              </a:extLst>
            </p:cNvPr>
            <p:cNvSpPr txBox="1"/>
            <p:nvPr/>
          </p:nvSpPr>
          <p:spPr>
            <a:xfrm>
              <a:off x="1022550" y="3522227"/>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Insights</a:t>
              </a:r>
            </a:p>
          </p:txBody>
        </p:sp>
        <p:grpSp>
          <p:nvGrpSpPr>
            <p:cNvPr id="53" name="Group 52">
              <a:extLst>
                <a:ext uri="{FF2B5EF4-FFF2-40B4-BE49-F238E27FC236}">
                  <a16:creationId xmlns:a16="http://schemas.microsoft.com/office/drawing/2014/main" id="{69CFF1DA-A171-46C0-BF97-1D39084B1686}"/>
                </a:ext>
              </a:extLst>
            </p:cNvPr>
            <p:cNvGrpSpPr>
              <a:grpSpLocks noChangeAspect="1"/>
            </p:cNvGrpSpPr>
            <p:nvPr/>
          </p:nvGrpSpPr>
          <p:grpSpPr>
            <a:xfrm>
              <a:off x="668246" y="3523029"/>
              <a:ext cx="212930" cy="213840"/>
              <a:chOff x="-596900" y="3533775"/>
              <a:chExt cx="371475" cy="373063"/>
            </a:xfrm>
            <a:gradFill>
              <a:gsLst>
                <a:gs pos="0">
                  <a:schemeClr val="accent2"/>
                </a:gs>
                <a:gs pos="100000">
                  <a:schemeClr val="accent1"/>
                </a:gs>
              </a:gsLst>
              <a:lin ang="2700000" scaled="0"/>
            </a:gradFill>
          </p:grpSpPr>
          <p:sp>
            <p:nvSpPr>
              <p:cNvPr id="54" name="Freeform 70">
                <a:extLst>
                  <a:ext uri="{FF2B5EF4-FFF2-40B4-BE49-F238E27FC236}">
                    <a16:creationId xmlns:a16="http://schemas.microsoft.com/office/drawing/2014/main" id="{5592FD69-EDCE-4E91-9FB9-5246455FA663}"/>
                  </a:ext>
                </a:extLst>
              </p:cNvPr>
              <p:cNvSpPr>
                <a:spLocks/>
              </p:cNvSpPr>
              <p:nvPr/>
            </p:nvSpPr>
            <p:spPr bwMode="auto">
              <a:xfrm>
                <a:off x="-476250" y="3622675"/>
                <a:ext cx="130175" cy="117475"/>
              </a:xfrm>
              <a:custGeom>
                <a:avLst/>
                <a:gdLst>
                  <a:gd name="T0" fmla="*/ 12 w 34"/>
                  <a:gd name="T1" fmla="*/ 30 h 30"/>
                  <a:gd name="T2" fmla="*/ 11 w 34"/>
                  <a:gd name="T3" fmla="*/ 29 h 30"/>
                  <a:gd name="T4" fmla="*/ 0 w 34"/>
                  <a:gd name="T5" fmla="*/ 18 h 30"/>
                  <a:gd name="T6" fmla="*/ 0 w 34"/>
                  <a:gd name="T7" fmla="*/ 16 h 30"/>
                  <a:gd name="T8" fmla="*/ 3 w 34"/>
                  <a:gd name="T9" fmla="*/ 16 h 30"/>
                  <a:gd name="T10" fmla="*/ 12 w 34"/>
                  <a:gd name="T11" fmla="*/ 25 h 30"/>
                  <a:gd name="T12" fmla="*/ 31 w 34"/>
                  <a:gd name="T13" fmla="*/ 1 h 30"/>
                  <a:gd name="T14" fmla="*/ 33 w 34"/>
                  <a:gd name="T15" fmla="*/ 1 h 30"/>
                  <a:gd name="T16" fmla="*/ 34 w 34"/>
                  <a:gd name="T17" fmla="*/ 4 h 30"/>
                  <a:gd name="T18" fmla="*/ 14 w 34"/>
                  <a:gd name="T19" fmla="*/ 29 h 30"/>
                  <a:gd name="T20" fmla="*/ 13 w 34"/>
                  <a:gd name="T21" fmla="*/ 30 h 30"/>
                  <a:gd name="T22" fmla="*/ 12 w 34"/>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0">
                    <a:moveTo>
                      <a:pt x="12" y="30"/>
                    </a:moveTo>
                    <a:cubicBezTo>
                      <a:pt x="12" y="30"/>
                      <a:pt x="11" y="29"/>
                      <a:pt x="11" y="29"/>
                    </a:cubicBezTo>
                    <a:cubicBezTo>
                      <a:pt x="0" y="18"/>
                      <a:pt x="0" y="18"/>
                      <a:pt x="0" y="18"/>
                    </a:cubicBezTo>
                    <a:cubicBezTo>
                      <a:pt x="0" y="18"/>
                      <a:pt x="0" y="16"/>
                      <a:pt x="0" y="16"/>
                    </a:cubicBezTo>
                    <a:cubicBezTo>
                      <a:pt x="1" y="15"/>
                      <a:pt x="2" y="15"/>
                      <a:pt x="3" y="16"/>
                    </a:cubicBezTo>
                    <a:cubicBezTo>
                      <a:pt x="12" y="25"/>
                      <a:pt x="12" y="25"/>
                      <a:pt x="12" y="25"/>
                    </a:cubicBezTo>
                    <a:cubicBezTo>
                      <a:pt x="31" y="1"/>
                      <a:pt x="31" y="1"/>
                      <a:pt x="31" y="1"/>
                    </a:cubicBezTo>
                    <a:cubicBezTo>
                      <a:pt x="31" y="0"/>
                      <a:pt x="33" y="0"/>
                      <a:pt x="33" y="1"/>
                    </a:cubicBezTo>
                    <a:cubicBezTo>
                      <a:pt x="34" y="2"/>
                      <a:pt x="34" y="3"/>
                      <a:pt x="34" y="4"/>
                    </a:cubicBezTo>
                    <a:cubicBezTo>
                      <a:pt x="14" y="29"/>
                      <a:pt x="14" y="29"/>
                      <a:pt x="14" y="29"/>
                    </a:cubicBezTo>
                    <a:cubicBezTo>
                      <a:pt x="14" y="29"/>
                      <a:pt x="13" y="30"/>
                      <a:pt x="13" y="30"/>
                    </a:cubicBezTo>
                    <a:cubicBezTo>
                      <a:pt x="12"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1">
                <a:extLst>
                  <a:ext uri="{FF2B5EF4-FFF2-40B4-BE49-F238E27FC236}">
                    <a16:creationId xmlns:a16="http://schemas.microsoft.com/office/drawing/2014/main" id="{3B06B197-5067-43EF-A8B0-735AFC171A0E}"/>
                  </a:ext>
                </a:extLst>
              </p:cNvPr>
              <p:cNvSpPr>
                <a:spLocks/>
              </p:cNvSpPr>
              <p:nvPr/>
            </p:nvSpPr>
            <p:spPr bwMode="auto">
              <a:xfrm>
                <a:off x="-596900" y="3748088"/>
                <a:ext cx="147638" cy="158750"/>
              </a:xfrm>
              <a:custGeom>
                <a:avLst/>
                <a:gdLst>
                  <a:gd name="T0" fmla="*/ 23 w 38"/>
                  <a:gd name="T1" fmla="*/ 41 h 41"/>
                  <a:gd name="T2" fmla="*/ 23 w 38"/>
                  <a:gd name="T3" fmla="*/ 41 h 41"/>
                  <a:gd name="T4" fmla="*/ 21 w 38"/>
                  <a:gd name="T5" fmla="*/ 40 h 41"/>
                  <a:gd name="T6" fmla="*/ 16 w 38"/>
                  <a:gd name="T7" fmla="*/ 27 h 41"/>
                  <a:gd name="T8" fmla="*/ 2 w 38"/>
                  <a:gd name="T9" fmla="*/ 29 h 41"/>
                  <a:gd name="T10" fmla="*/ 0 w 38"/>
                  <a:gd name="T11" fmla="*/ 28 h 41"/>
                  <a:gd name="T12" fmla="*/ 0 w 38"/>
                  <a:gd name="T13" fmla="*/ 26 h 41"/>
                  <a:gd name="T14" fmla="*/ 15 w 38"/>
                  <a:gd name="T15" fmla="*/ 0 h 41"/>
                  <a:gd name="T16" fmla="*/ 19 w 38"/>
                  <a:gd name="T17" fmla="*/ 2 h 41"/>
                  <a:gd name="T18" fmla="*/ 6 w 38"/>
                  <a:gd name="T19" fmla="*/ 24 h 41"/>
                  <a:gd name="T20" fmla="*/ 17 w 38"/>
                  <a:gd name="T21" fmla="*/ 22 h 41"/>
                  <a:gd name="T22" fmla="*/ 19 w 38"/>
                  <a:gd name="T23" fmla="*/ 24 h 41"/>
                  <a:gd name="T24" fmla="*/ 23 w 38"/>
                  <a:gd name="T25" fmla="*/ 34 h 41"/>
                  <a:gd name="T26" fmla="*/ 34 w 38"/>
                  <a:gd name="T27" fmla="*/ 16 h 41"/>
                  <a:gd name="T28" fmla="*/ 38 w 38"/>
                  <a:gd name="T29" fmla="*/ 18 h 41"/>
                  <a:gd name="T30" fmla="*/ 24 w 38"/>
                  <a:gd name="T31" fmla="*/ 40 h 41"/>
                  <a:gd name="T32" fmla="*/ 23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23" y="41"/>
                    </a:moveTo>
                    <a:cubicBezTo>
                      <a:pt x="23" y="41"/>
                      <a:pt x="23" y="41"/>
                      <a:pt x="23" y="41"/>
                    </a:cubicBezTo>
                    <a:cubicBezTo>
                      <a:pt x="22" y="41"/>
                      <a:pt x="21" y="40"/>
                      <a:pt x="21" y="40"/>
                    </a:cubicBezTo>
                    <a:cubicBezTo>
                      <a:pt x="16" y="27"/>
                      <a:pt x="16" y="27"/>
                      <a:pt x="16" y="27"/>
                    </a:cubicBezTo>
                    <a:cubicBezTo>
                      <a:pt x="2" y="29"/>
                      <a:pt x="2" y="29"/>
                      <a:pt x="2" y="29"/>
                    </a:cubicBezTo>
                    <a:cubicBezTo>
                      <a:pt x="2" y="29"/>
                      <a:pt x="1" y="29"/>
                      <a:pt x="0" y="28"/>
                    </a:cubicBezTo>
                    <a:cubicBezTo>
                      <a:pt x="0" y="27"/>
                      <a:pt x="0" y="27"/>
                      <a:pt x="0" y="26"/>
                    </a:cubicBezTo>
                    <a:cubicBezTo>
                      <a:pt x="15" y="0"/>
                      <a:pt x="15" y="0"/>
                      <a:pt x="15" y="0"/>
                    </a:cubicBezTo>
                    <a:cubicBezTo>
                      <a:pt x="19" y="2"/>
                      <a:pt x="19" y="2"/>
                      <a:pt x="19" y="2"/>
                    </a:cubicBezTo>
                    <a:cubicBezTo>
                      <a:pt x="6" y="24"/>
                      <a:pt x="6" y="24"/>
                      <a:pt x="6" y="24"/>
                    </a:cubicBezTo>
                    <a:cubicBezTo>
                      <a:pt x="17" y="22"/>
                      <a:pt x="17" y="22"/>
                      <a:pt x="17" y="22"/>
                    </a:cubicBezTo>
                    <a:cubicBezTo>
                      <a:pt x="18" y="22"/>
                      <a:pt x="19" y="23"/>
                      <a:pt x="19" y="24"/>
                    </a:cubicBezTo>
                    <a:cubicBezTo>
                      <a:pt x="23" y="34"/>
                      <a:pt x="23" y="34"/>
                      <a:pt x="23" y="34"/>
                    </a:cubicBezTo>
                    <a:cubicBezTo>
                      <a:pt x="34" y="16"/>
                      <a:pt x="34" y="16"/>
                      <a:pt x="34" y="16"/>
                    </a:cubicBezTo>
                    <a:cubicBezTo>
                      <a:pt x="38" y="18"/>
                      <a:pt x="38" y="18"/>
                      <a:pt x="38" y="18"/>
                    </a:cubicBezTo>
                    <a:cubicBezTo>
                      <a:pt x="24" y="40"/>
                      <a:pt x="24" y="40"/>
                      <a:pt x="24" y="40"/>
                    </a:cubicBezTo>
                    <a:cubicBezTo>
                      <a:pt x="24" y="41"/>
                      <a:pt x="23" y="41"/>
                      <a:pt x="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2">
                <a:extLst>
                  <a:ext uri="{FF2B5EF4-FFF2-40B4-BE49-F238E27FC236}">
                    <a16:creationId xmlns:a16="http://schemas.microsoft.com/office/drawing/2014/main" id="{53EC6116-80D1-4CDE-B718-A5812CD197EF}"/>
                  </a:ext>
                </a:extLst>
              </p:cNvPr>
              <p:cNvSpPr>
                <a:spLocks/>
              </p:cNvSpPr>
              <p:nvPr/>
            </p:nvSpPr>
            <p:spPr bwMode="auto">
              <a:xfrm>
                <a:off x="-373063" y="3748088"/>
                <a:ext cx="147638" cy="158750"/>
              </a:xfrm>
              <a:custGeom>
                <a:avLst/>
                <a:gdLst>
                  <a:gd name="T0" fmla="*/ 15 w 38"/>
                  <a:gd name="T1" fmla="*/ 41 h 41"/>
                  <a:gd name="T2" fmla="*/ 14 w 38"/>
                  <a:gd name="T3" fmla="*/ 40 h 41"/>
                  <a:gd name="T4" fmla="*/ 0 w 38"/>
                  <a:gd name="T5" fmla="*/ 18 h 41"/>
                  <a:gd name="T6" fmla="*/ 4 w 38"/>
                  <a:gd name="T7" fmla="*/ 16 h 41"/>
                  <a:gd name="T8" fmla="*/ 15 w 38"/>
                  <a:gd name="T9" fmla="*/ 34 h 41"/>
                  <a:gd name="T10" fmla="*/ 19 w 38"/>
                  <a:gd name="T11" fmla="*/ 24 h 41"/>
                  <a:gd name="T12" fmla="*/ 21 w 38"/>
                  <a:gd name="T13" fmla="*/ 22 h 41"/>
                  <a:gd name="T14" fmla="*/ 32 w 38"/>
                  <a:gd name="T15" fmla="*/ 24 h 41"/>
                  <a:gd name="T16" fmla="*/ 19 w 38"/>
                  <a:gd name="T17" fmla="*/ 2 h 41"/>
                  <a:gd name="T18" fmla="*/ 23 w 38"/>
                  <a:gd name="T19" fmla="*/ 0 h 41"/>
                  <a:gd name="T20" fmla="*/ 38 w 38"/>
                  <a:gd name="T21" fmla="*/ 26 h 41"/>
                  <a:gd name="T22" fmla="*/ 38 w 38"/>
                  <a:gd name="T23" fmla="*/ 28 h 41"/>
                  <a:gd name="T24" fmla="*/ 36 w 38"/>
                  <a:gd name="T25" fmla="*/ 29 h 41"/>
                  <a:gd name="T26" fmla="*/ 22 w 38"/>
                  <a:gd name="T27" fmla="*/ 27 h 41"/>
                  <a:gd name="T28" fmla="*/ 17 w 38"/>
                  <a:gd name="T29" fmla="*/ 40 h 41"/>
                  <a:gd name="T30" fmla="*/ 15 w 38"/>
                  <a:gd name="T31" fmla="*/ 41 h 41"/>
                  <a:gd name="T32" fmla="*/ 15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15" y="41"/>
                    </a:moveTo>
                    <a:cubicBezTo>
                      <a:pt x="15" y="41"/>
                      <a:pt x="14" y="41"/>
                      <a:pt x="14" y="40"/>
                    </a:cubicBezTo>
                    <a:cubicBezTo>
                      <a:pt x="0" y="18"/>
                      <a:pt x="0" y="18"/>
                      <a:pt x="0" y="18"/>
                    </a:cubicBezTo>
                    <a:cubicBezTo>
                      <a:pt x="4" y="16"/>
                      <a:pt x="4" y="16"/>
                      <a:pt x="4" y="16"/>
                    </a:cubicBezTo>
                    <a:cubicBezTo>
                      <a:pt x="15" y="34"/>
                      <a:pt x="15" y="34"/>
                      <a:pt x="15" y="34"/>
                    </a:cubicBezTo>
                    <a:cubicBezTo>
                      <a:pt x="19" y="24"/>
                      <a:pt x="19" y="24"/>
                      <a:pt x="19" y="24"/>
                    </a:cubicBezTo>
                    <a:cubicBezTo>
                      <a:pt x="19" y="23"/>
                      <a:pt x="20" y="22"/>
                      <a:pt x="21" y="22"/>
                    </a:cubicBezTo>
                    <a:cubicBezTo>
                      <a:pt x="32" y="24"/>
                      <a:pt x="32" y="24"/>
                      <a:pt x="32" y="24"/>
                    </a:cubicBezTo>
                    <a:cubicBezTo>
                      <a:pt x="19" y="2"/>
                      <a:pt x="19" y="2"/>
                      <a:pt x="19" y="2"/>
                    </a:cubicBezTo>
                    <a:cubicBezTo>
                      <a:pt x="23" y="0"/>
                      <a:pt x="23" y="0"/>
                      <a:pt x="23" y="0"/>
                    </a:cubicBezTo>
                    <a:cubicBezTo>
                      <a:pt x="38" y="26"/>
                      <a:pt x="38" y="26"/>
                      <a:pt x="38" y="26"/>
                    </a:cubicBezTo>
                    <a:cubicBezTo>
                      <a:pt x="38" y="27"/>
                      <a:pt x="38" y="27"/>
                      <a:pt x="38" y="28"/>
                    </a:cubicBezTo>
                    <a:cubicBezTo>
                      <a:pt x="37" y="29"/>
                      <a:pt x="36" y="29"/>
                      <a:pt x="36" y="29"/>
                    </a:cubicBezTo>
                    <a:cubicBezTo>
                      <a:pt x="22" y="27"/>
                      <a:pt x="22" y="27"/>
                      <a:pt x="22" y="27"/>
                    </a:cubicBezTo>
                    <a:cubicBezTo>
                      <a:pt x="17" y="40"/>
                      <a:pt x="17" y="40"/>
                      <a:pt x="17" y="40"/>
                    </a:cubicBezTo>
                    <a:cubicBezTo>
                      <a:pt x="17" y="40"/>
                      <a:pt x="16" y="41"/>
                      <a:pt x="15" y="41"/>
                    </a:cubicBezTo>
                    <a:cubicBezTo>
                      <a:pt x="15" y="41"/>
                      <a:pt x="15" y="41"/>
                      <a:pt x="1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3">
                <a:extLst>
                  <a:ext uri="{FF2B5EF4-FFF2-40B4-BE49-F238E27FC236}">
                    <a16:creationId xmlns:a16="http://schemas.microsoft.com/office/drawing/2014/main" id="{A50504C4-B554-4FDF-ADA1-230FAC9E0645}"/>
                  </a:ext>
                </a:extLst>
              </p:cNvPr>
              <p:cNvSpPr>
                <a:spLocks noEditPoints="1"/>
              </p:cNvSpPr>
              <p:nvPr/>
            </p:nvSpPr>
            <p:spPr bwMode="auto">
              <a:xfrm>
                <a:off x="-558800" y="3533775"/>
                <a:ext cx="295275" cy="295275"/>
              </a:xfrm>
              <a:custGeom>
                <a:avLst/>
                <a:gdLst>
                  <a:gd name="T0" fmla="*/ 38 w 76"/>
                  <a:gd name="T1" fmla="*/ 76 h 76"/>
                  <a:gd name="T2" fmla="*/ 0 w 76"/>
                  <a:gd name="T3" fmla="*/ 38 h 76"/>
                  <a:gd name="T4" fmla="*/ 38 w 76"/>
                  <a:gd name="T5" fmla="*/ 0 h 76"/>
                  <a:gd name="T6" fmla="*/ 76 w 76"/>
                  <a:gd name="T7" fmla="*/ 38 h 76"/>
                  <a:gd name="T8" fmla="*/ 38 w 76"/>
                  <a:gd name="T9" fmla="*/ 76 h 76"/>
                  <a:gd name="T10" fmla="*/ 38 w 76"/>
                  <a:gd name="T11" fmla="*/ 4 h 76"/>
                  <a:gd name="T12" fmla="*/ 4 w 76"/>
                  <a:gd name="T13" fmla="*/ 38 h 76"/>
                  <a:gd name="T14" fmla="*/ 38 w 76"/>
                  <a:gd name="T15" fmla="*/ 72 h 76"/>
                  <a:gd name="T16" fmla="*/ 72 w 76"/>
                  <a:gd name="T17" fmla="*/ 38 h 76"/>
                  <a:gd name="T18" fmla="*/ 38 w 76"/>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76"/>
                    </a:moveTo>
                    <a:cubicBezTo>
                      <a:pt x="17" y="76"/>
                      <a:pt x="0" y="59"/>
                      <a:pt x="0" y="38"/>
                    </a:cubicBezTo>
                    <a:cubicBezTo>
                      <a:pt x="0" y="17"/>
                      <a:pt x="17" y="0"/>
                      <a:pt x="38" y="0"/>
                    </a:cubicBezTo>
                    <a:cubicBezTo>
                      <a:pt x="59" y="0"/>
                      <a:pt x="76" y="17"/>
                      <a:pt x="76" y="38"/>
                    </a:cubicBezTo>
                    <a:cubicBezTo>
                      <a:pt x="76" y="59"/>
                      <a:pt x="59" y="76"/>
                      <a:pt x="38" y="76"/>
                    </a:cubicBezTo>
                    <a:close/>
                    <a:moveTo>
                      <a:pt x="38" y="4"/>
                    </a:moveTo>
                    <a:cubicBezTo>
                      <a:pt x="19" y="4"/>
                      <a:pt x="4" y="19"/>
                      <a:pt x="4" y="38"/>
                    </a:cubicBezTo>
                    <a:cubicBezTo>
                      <a:pt x="4" y="57"/>
                      <a:pt x="19" y="72"/>
                      <a:pt x="38" y="72"/>
                    </a:cubicBezTo>
                    <a:cubicBezTo>
                      <a:pt x="57" y="72"/>
                      <a:pt x="72" y="57"/>
                      <a:pt x="72" y="38"/>
                    </a:cubicBezTo>
                    <a:cubicBezTo>
                      <a:pt x="72" y="19"/>
                      <a:pt x="57"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5EB7F577-12B2-4223-AC47-AD792AFF8582}"/>
              </a:ext>
            </a:extLst>
          </p:cNvPr>
          <p:cNvGrpSpPr/>
          <p:nvPr/>
        </p:nvGrpSpPr>
        <p:grpSpPr>
          <a:xfrm>
            <a:off x="733158" y="4332257"/>
            <a:ext cx="2089784" cy="215444"/>
            <a:chOff x="694056" y="4001583"/>
            <a:chExt cx="2089784" cy="215444"/>
          </a:xfrm>
        </p:grpSpPr>
        <p:sp>
          <p:nvSpPr>
            <p:cNvPr id="59" name="TextBox 58">
              <a:extLst>
                <a:ext uri="{FF2B5EF4-FFF2-40B4-BE49-F238E27FC236}">
                  <a16:creationId xmlns:a16="http://schemas.microsoft.com/office/drawing/2014/main" id="{74CB8CE9-92FB-4393-A491-063C03FDA541}"/>
                </a:ext>
              </a:extLst>
            </p:cNvPr>
            <p:cNvSpPr txBox="1"/>
            <p:nvPr/>
          </p:nvSpPr>
          <p:spPr>
            <a:xfrm>
              <a:off x="1022550" y="4001583"/>
              <a:ext cx="1761290" cy="215444"/>
            </a:xfrm>
            <a:prstGeom prst="rect">
              <a:avLst/>
            </a:prstGeom>
            <a:noFill/>
            <a:ln w="6350">
              <a:noFill/>
              <a:prstDash val="dash"/>
            </a:ln>
          </p:spPr>
          <p:txBody>
            <a:bodyPr wrap="square" lIns="0" tIns="0" rIns="0" bIns="0" rtlCol="0" anchor="ctr">
              <a:spAutoFit/>
            </a:bodyPr>
            <a:lstStyle>
              <a:defPPr>
                <a:defRPr lang="en-US"/>
              </a:defPPr>
              <a:lvl1pPr>
                <a:defRPr sz="1400" b="1">
                  <a:solidFill>
                    <a:schemeClr val="accent1"/>
                  </a:solidFill>
                  <a:latin typeface="+mj-lt"/>
                </a:defRPr>
              </a:lvl1pPr>
            </a:lstStyle>
            <a:p>
              <a:r>
                <a:rPr lang="en-US" dirty="0"/>
                <a:t>Trending</a:t>
              </a:r>
            </a:p>
          </p:txBody>
        </p:sp>
        <p:grpSp>
          <p:nvGrpSpPr>
            <p:cNvPr id="60" name="Group 59">
              <a:extLst>
                <a:ext uri="{FF2B5EF4-FFF2-40B4-BE49-F238E27FC236}">
                  <a16:creationId xmlns:a16="http://schemas.microsoft.com/office/drawing/2014/main" id="{28A8F369-E907-460B-9E85-96B0F2BB41FE}"/>
                </a:ext>
              </a:extLst>
            </p:cNvPr>
            <p:cNvGrpSpPr>
              <a:grpSpLocks noChangeAspect="1"/>
            </p:cNvGrpSpPr>
            <p:nvPr/>
          </p:nvGrpSpPr>
          <p:grpSpPr>
            <a:xfrm>
              <a:off x="694056" y="4012105"/>
              <a:ext cx="161311" cy="194400"/>
              <a:chOff x="-395288" y="3805238"/>
              <a:chExt cx="309563" cy="373062"/>
            </a:xfrm>
            <a:gradFill>
              <a:gsLst>
                <a:gs pos="0">
                  <a:schemeClr val="accent2"/>
                </a:gs>
                <a:gs pos="100000">
                  <a:schemeClr val="accent1"/>
                </a:gs>
              </a:gsLst>
              <a:lin ang="2700000" scaled="0"/>
            </a:gradFill>
          </p:grpSpPr>
          <p:sp>
            <p:nvSpPr>
              <p:cNvPr id="61" name="Freeform 77">
                <a:extLst>
                  <a:ext uri="{FF2B5EF4-FFF2-40B4-BE49-F238E27FC236}">
                    <a16:creationId xmlns:a16="http://schemas.microsoft.com/office/drawing/2014/main" id="{94708C9E-4756-4CB6-A448-F918801A7AF6}"/>
                  </a:ext>
                </a:extLst>
              </p:cNvPr>
              <p:cNvSpPr>
                <a:spLocks noEditPoints="1"/>
              </p:cNvSpPr>
              <p:nvPr/>
            </p:nvSpPr>
            <p:spPr bwMode="auto">
              <a:xfrm>
                <a:off x="-395288" y="3805238"/>
                <a:ext cx="309563" cy="373062"/>
              </a:xfrm>
              <a:custGeom>
                <a:avLst/>
                <a:gdLst>
                  <a:gd name="T0" fmla="*/ 40 w 80"/>
                  <a:gd name="T1" fmla="*/ 96 h 96"/>
                  <a:gd name="T2" fmla="*/ 0 w 80"/>
                  <a:gd name="T3" fmla="*/ 58 h 96"/>
                  <a:gd name="T4" fmla="*/ 0 w 80"/>
                  <a:gd name="T5" fmla="*/ 56 h 96"/>
                  <a:gd name="T6" fmla="*/ 14 w 80"/>
                  <a:gd name="T7" fmla="*/ 25 h 96"/>
                  <a:gd name="T8" fmla="*/ 16 w 80"/>
                  <a:gd name="T9" fmla="*/ 25 h 96"/>
                  <a:gd name="T10" fmla="*/ 18 w 80"/>
                  <a:gd name="T11" fmla="*/ 26 h 96"/>
                  <a:gd name="T12" fmla="*/ 23 w 80"/>
                  <a:gd name="T13" fmla="*/ 37 h 96"/>
                  <a:gd name="T14" fmla="*/ 26 w 80"/>
                  <a:gd name="T15" fmla="*/ 22 h 96"/>
                  <a:gd name="T16" fmla="*/ 26 w 80"/>
                  <a:gd name="T17" fmla="*/ 20 h 96"/>
                  <a:gd name="T18" fmla="*/ 21 w 80"/>
                  <a:gd name="T19" fmla="*/ 4 h 96"/>
                  <a:gd name="T20" fmla="*/ 21 w 80"/>
                  <a:gd name="T21" fmla="*/ 1 h 96"/>
                  <a:gd name="T22" fmla="*/ 23 w 80"/>
                  <a:gd name="T23" fmla="*/ 1 h 96"/>
                  <a:gd name="T24" fmla="*/ 55 w 80"/>
                  <a:gd name="T25" fmla="*/ 19 h 96"/>
                  <a:gd name="T26" fmla="*/ 66 w 80"/>
                  <a:gd name="T27" fmla="*/ 49 h 96"/>
                  <a:gd name="T28" fmla="*/ 75 w 80"/>
                  <a:gd name="T29" fmla="*/ 44 h 96"/>
                  <a:gd name="T30" fmla="*/ 77 w 80"/>
                  <a:gd name="T31" fmla="*/ 43 h 96"/>
                  <a:gd name="T32" fmla="*/ 78 w 80"/>
                  <a:gd name="T33" fmla="*/ 45 h 96"/>
                  <a:gd name="T34" fmla="*/ 80 w 80"/>
                  <a:gd name="T35" fmla="*/ 56 h 96"/>
                  <a:gd name="T36" fmla="*/ 40 w 80"/>
                  <a:gd name="T37" fmla="*/ 96 h 96"/>
                  <a:gd name="T38" fmla="*/ 15 w 80"/>
                  <a:gd name="T39" fmla="*/ 30 h 96"/>
                  <a:gd name="T40" fmla="*/ 4 w 80"/>
                  <a:gd name="T41" fmla="*/ 56 h 96"/>
                  <a:gd name="T42" fmla="*/ 4 w 80"/>
                  <a:gd name="T43" fmla="*/ 58 h 96"/>
                  <a:gd name="T44" fmla="*/ 40 w 80"/>
                  <a:gd name="T45" fmla="*/ 92 h 96"/>
                  <a:gd name="T46" fmla="*/ 76 w 80"/>
                  <a:gd name="T47" fmla="*/ 56 h 96"/>
                  <a:gd name="T48" fmla="*/ 75 w 80"/>
                  <a:gd name="T49" fmla="*/ 49 h 96"/>
                  <a:gd name="T50" fmla="*/ 65 w 80"/>
                  <a:gd name="T51" fmla="*/ 54 h 96"/>
                  <a:gd name="T52" fmla="*/ 63 w 80"/>
                  <a:gd name="T53" fmla="*/ 54 h 96"/>
                  <a:gd name="T54" fmla="*/ 62 w 80"/>
                  <a:gd name="T55" fmla="*/ 52 h 96"/>
                  <a:gd name="T56" fmla="*/ 62 w 80"/>
                  <a:gd name="T57" fmla="*/ 51 h 96"/>
                  <a:gd name="T58" fmla="*/ 52 w 80"/>
                  <a:gd name="T59" fmla="*/ 22 h 96"/>
                  <a:gd name="T60" fmla="*/ 26 w 80"/>
                  <a:gd name="T61" fmla="*/ 5 h 96"/>
                  <a:gd name="T62" fmla="*/ 30 w 80"/>
                  <a:gd name="T63" fmla="*/ 20 h 96"/>
                  <a:gd name="T64" fmla="*/ 30 w 80"/>
                  <a:gd name="T65" fmla="*/ 22 h 96"/>
                  <a:gd name="T66" fmla="*/ 25 w 80"/>
                  <a:gd name="T67" fmla="*/ 42 h 96"/>
                  <a:gd name="T68" fmla="*/ 23 w 80"/>
                  <a:gd name="T69" fmla="*/ 43 h 96"/>
                  <a:gd name="T70" fmla="*/ 22 w 80"/>
                  <a:gd name="T71" fmla="*/ 42 h 96"/>
                  <a:gd name="T72" fmla="*/ 15 w 80"/>
                  <a:gd name="T73"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6">
                    <a:moveTo>
                      <a:pt x="40" y="96"/>
                    </a:moveTo>
                    <a:cubicBezTo>
                      <a:pt x="19" y="96"/>
                      <a:pt x="1" y="79"/>
                      <a:pt x="0" y="58"/>
                    </a:cubicBezTo>
                    <a:cubicBezTo>
                      <a:pt x="0" y="57"/>
                      <a:pt x="0" y="57"/>
                      <a:pt x="0" y="56"/>
                    </a:cubicBezTo>
                    <a:cubicBezTo>
                      <a:pt x="0" y="44"/>
                      <a:pt x="5" y="33"/>
                      <a:pt x="14" y="25"/>
                    </a:cubicBezTo>
                    <a:cubicBezTo>
                      <a:pt x="15" y="25"/>
                      <a:pt x="16" y="25"/>
                      <a:pt x="16" y="25"/>
                    </a:cubicBezTo>
                    <a:cubicBezTo>
                      <a:pt x="17" y="25"/>
                      <a:pt x="17" y="26"/>
                      <a:pt x="18" y="26"/>
                    </a:cubicBezTo>
                    <a:cubicBezTo>
                      <a:pt x="19" y="30"/>
                      <a:pt x="20" y="34"/>
                      <a:pt x="23" y="37"/>
                    </a:cubicBezTo>
                    <a:cubicBezTo>
                      <a:pt x="25" y="32"/>
                      <a:pt x="26" y="27"/>
                      <a:pt x="26" y="22"/>
                    </a:cubicBezTo>
                    <a:cubicBezTo>
                      <a:pt x="26" y="21"/>
                      <a:pt x="26" y="21"/>
                      <a:pt x="26" y="20"/>
                    </a:cubicBezTo>
                    <a:cubicBezTo>
                      <a:pt x="26" y="14"/>
                      <a:pt x="24" y="9"/>
                      <a:pt x="21" y="4"/>
                    </a:cubicBezTo>
                    <a:cubicBezTo>
                      <a:pt x="21" y="3"/>
                      <a:pt x="21" y="2"/>
                      <a:pt x="21" y="1"/>
                    </a:cubicBezTo>
                    <a:cubicBezTo>
                      <a:pt x="22" y="1"/>
                      <a:pt x="22" y="0"/>
                      <a:pt x="23" y="1"/>
                    </a:cubicBezTo>
                    <a:cubicBezTo>
                      <a:pt x="36" y="3"/>
                      <a:pt x="47" y="9"/>
                      <a:pt x="55" y="19"/>
                    </a:cubicBezTo>
                    <a:cubicBezTo>
                      <a:pt x="62" y="28"/>
                      <a:pt x="66" y="38"/>
                      <a:pt x="66" y="49"/>
                    </a:cubicBezTo>
                    <a:cubicBezTo>
                      <a:pt x="69" y="48"/>
                      <a:pt x="72" y="46"/>
                      <a:pt x="75" y="44"/>
                    </a:cubicBezTo>
                    <a:cubicBezTo>
                      <a:pt x="76" y="43"/>
                      <a:pt x="76" y="43"/>
                      <a:pt x="77" y="43"/>
                    </a:cubicBezTo>
                    <a:cubicBezTo>
                      <a:pt x="78" y="43"/>
                      <a:pt x="78" y="44"/>
                      <a:pt x="78" y="45"/>
                    </a:cubicBezTo>
                    <a:cubicBezTo>
                      <a:pt x="79" y="48"/>
                      <a:pt x="80" y="52"/>
                      <a:pt x="80" y="56"/>
                    </a:cubicBezTo>
                    <a:cubicBezTo>
                      <a:pt x="80" y="78"/>
                      <a:pt x="62" y="96"/>
                      <a:pt x="40" y="96"/>
                    </a:cubicBezTo>
                    <a:close/>
                    <a:moveTo>
                      <a:pt x="15" y="30"/>
                    </a:moveTo>
                    <a:cubicBezTo>
                      <a:pt x="8" y="37"/>
                      <a:pt x="4" y="46"/>
                      <a:pt x="4" y="56"/>
                    </a:cubicBezTo>
                    <a:cubicBezTo>
                      <a:pt x="4" y="57"/>
                      <a:pt x="4" y="57"/>
                      <a:pt x="4" y="58"/>
                    </a:cubicBezTo>
                    <a:cubicBezTo>
                      <a:pt x="5" y="77"/>
                      <a:pt x="21" y="92"/>
                      <a:pt x="40" y="92"/>
                    </a:cubicBezTo>
                    <a:cubicBezTo>
                      <a:pt x="60" y="92"/>
                      <a:pt x="76" y="76"/>
                      <a:pt x="76" y="56"/>
                    </a:cubicBezTo>
                    <a:cubicBezTo>
                      <a:pt x="76" y="53"/>
                      <a:pt x="76" y="51"/>
                      <a:pt x="75" y="49"/>
                    </a:cubicBezTo>
                    <a:cubicBezTo>
                      <a:pt x="72" y="51"/>
                      <a:pt x="68" y="53"/>
                      <a:pt x="65" y="54"/>
                    </a:cubicBezTo>
                    <a:cubicBezTo>
                      <a:pt x="64" y="54"/>
                      <a:pt x="63" y="54"/>
                      <a:pt x="63" y="54"/>
                    </a:cubicBezTo>
                    <a:cubicBezTo>
                      <a:pt x="62" y="53"/>
                      <a:pt x="62" y="53"/>
                      <a:pt x="62" y="52"/>
                    </a:cubicBezTo>
                    <a:cubicBezTo>
                      <a:pt x="62" y="52"/>
                      <a:pt x="62" y="51"/>
                      <a:pt x="62" y="51"/>
                    </a:cubicBezTo>
                    <a:cubicBezTo>
                      <a:pt x="62" y="40"/>
                      <a:pt x="58" y="30"/>
                      <a:pt x="52" y="22"/>
                    </a:cubicBezTo>
                    <a:cubicBezTo>
                      <a:pt x="45" y="14"/>
                      <a:pt x="36" y="8"/>
                      <a:pt x="26" y="5"/>
                    </a:cubicBezTo>
                    <a:cubicBezTo>
                      <a:pt x="28" y="10"/>
                      <a:pt x="30" y="15"/>
                      <a:pt x="30" y="20"/>
                    </a:cubicBezTo>
                    <a:cubicBezTo>
                      <a:pt x="30" y="21"/>
                      <a:pt x="30" y="21"/>
                      <a:pt x="30" y="22"/>
                    </a:cubicBezTo>
                    <a:cubicBezTo>
                      <a:pt x="30" y="29"/>
                      <a:pt x="28" y="36"/>
                      <a:pt x="25" y="42"/>
                    </a:cubicBezTo>
                    <a:cubicBezTo>
                      <a:pt x="25" y="42"/>
                      <a:pt x="24" y="43"/>
                      <a:pt x="23" y="43"/>
                    </a:cubicBezTo>
                    <a:cubicBezTo>
                      <a:pt x="23" y="43"/>
                      <a:pt x="22" y="42"/>
                      <a:pt x="22" y="42"/>
                    </a:cubicBezTo>
                    <a:cubicBezTo>
                      <a:pt x="19" y="39"/>
                      <a:pt x="16" y="35"/>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8">
                <a:extLst>
                  <a:ext uri="{FF2B5EF4-FFF2-40B4-BE49-F238E27FC236}">
                    <a16:creationId xmlns:a16="http://schemas.microsoft.com/office/drawing/2014/main" id="{698A1F2C-7CAF-4EBF-A95E-BAB982FF78B2}"/>
                  </a:ext>
                </a:extLst>
              </p:cNvPr>
              <p:cNvSpPr>
                <a:spLocks noEditPoints="1"/>
              </p:cNvSpPr>
              <p:nvPr/>
            </p:nvSpPr>
            <p:spPr bwMode="auto">
              <a:xfrm>
                <a:off x="-311150" y="3987800"/>
                <a:ext cx="141288" cy="190500"/>
              </a:xfrm>
              <a:custGeom>
                <a:avLst/>
                <a:gdLst>
                  <a:gd name="T0" fmla="*/ 18 w 36"/>
                  <a:gd name="T1" fmla="*/ 49 h 49"/>
                  <a:gd name="T2" fmla="*/ 0 w 36"/>
                  <a:gd name="T3" fmla="*/ 31 h 49"/>
                  <a:gd name="T4" fmla="*/ 24 w 36"/>
                  <a:gd name="T5" fmla="*/ 0 h 49"/>
                  <a:gd name="T6" fmla="*/ 26 w 36"/>
                  <a:gd name="T7" fmla="*/ 1 h 49"/>
                  <a:gd name="T8" fmla="*/ 26 w 36"/>
                  <a:gd name="T9" fmla="*/ 3 h 49"/>
                  <a:gd name="T10" fmla="*/ 21 w 36"/>
                  <a:gd name="T11" fmla="*/ 19 h 49"/>
                  <a:gd name="T12" fmla="*/ 23 w 36"/>
                  <a:gd name="T13" fmla="*/ 16 h 49"/>
                  <a:gd name="T14" fmla="*/ 24 w 36"/>
                  <a:gd name="T15" fmla="*/ 14 h 49"/>
                  <a:gd name="T16" fmla="*/ 25 w 36"/>
                  <a:gd name="T17" fmla="*/ 14 h 49"/>
                  <a:gd name="T18" fmla="*/ 36 w 36"/>
                  <a:gd name="T19" fmla="*/ 31 h 49"/>
                  <a:gd name="T20" fmla="*/ 18 w 36"/>
                  <a:gd name="T21" fmla="*/ 49 h 49"/>
                  <a:gd name="T22" fmla="*/ 18 w 36"/>
                  <a:gd name="T23" fmla="*/ 6 h 49"/>
                  <a:gd name="T24" fmla="*/ 4 w 36"/>
                  <a:gd name="T25" fmla="*/ 31 h 49"/>
                  <a:gd name="T26" fmla="*/ 18 w 36"/>
                  <a:gd name="T27" fmla="*/ 45 h 49"/>
                  <a:gd name="T28" fmla="*/ 32 w 36"/>
                  <a:gd name="T29" fmla="*/ 31 h 49"/>
                  <a:gd name="T30" fmla="*/ 26 w 36"/>
                  <a:gd name="T31" fmla="*/ 19 h 49"/>
                  <a:gd name="T32" fmla="*/ 22 w 36"/>
                  <a:gd name="T33" fmla="*/ 24 h 49"/>
                  <a:gd name="T34" fmla="*/ 20 w 36"/>
                  <a:gd name="T35" fmla="*/ 24 h 49"/>
                  <a:gd name="T36" fmla="*/ 19 w 36"/>
                  <a:gd name="T37" fmla="*/ 23 h 49"/>
                  <a:gd name="T38" fmla="*/ 18 w 36"/>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49">
                    <a:moveTo>
                      <a:pt x="18" y="49"/>
                    </a:moveTo>
                    <a:cubicBezTo>
                      <a:pt x="8" y="49"/>
                      <a:pt x="0" y="41"/>
                      <a:pt x="0" y="31"/>
                    </a:cubicBezTo>
                    <a:cubicBezTo>
                      <a:pt x="0" y="16"/>
                      <a:pt x="10" y="3"/>
                      <a:pt x="24" y="0"/>
                    </a:cubicBezTo>
                    <a:cubicBezTo>
                      <a:pt x="25" y="0"/>
                      <a:pt x="26" y="0"/>
                      <a:pt x="26" y="1"/>
                    </a:cubicBezTo>
                    <a:cubicBezTo>
                      <a:pt x="27" y="2"/>
                      <a:pt x="27" y="3"/>
                      <a:pt x="26" y="3"/>
                    </a:cubicBezTo>
                    <a:cubicBezTo>
                      <a:pt x="20" y="7"/>
                      <a:pt x="20" y="15"/>
                      <a:pt x="21" y="19"/>
                    </a:cubicBezTo>
                    <a:cubicBezTo>
                      <a:pt x="22" y="18"/>
                      <a:pt x="23" y="17"/>
                      <a:pt x="23" y="16"/>
                    </a:cubicBezTo>
                    <a:cubicBezTo>
                      <a:pt x="23" y="15"/>
                      <a:pt x="23" y="15"/>
                      <a:pt x="24" y="14"/>
                    </a:cubicBezTo>
                    <a:cubicBezTo>
                      <a:pt x="24" y="14"/>
                      <a:pt x="25" y="14"/>
                      <a:pt x="25" y="14"/>
                    </a:cubicBezTo>
                    <a:cubicBezTo>
                      <a:pt x="32" y="17"/>
                      <a:pt x="36" y="23"/>
                      <a:pt x="36" y="31"/>
                    </a:cubicBezTo>
                    <a:cubicBezTo>
                      <a:pt x="36" y="41"/>
                      <a:pt x="28" y="49"/>
                      <a:pt x="18" y="49"/>
                    </a:cubicBezTo>
                    <a:close/>
                    <a:moveTo>
                      <a:pt x="18" y="6"/>
                    </a:moveTo>
                    <a:cubicBezTo>
                      <a:pt x="10" y="11"/>
                      <a:pt x="4" y="20"/>
                      <a:pt x="4" y="31"/>
                    </a:cubicBezTo>
                    <a:cubicBezTo>
                      <a:pt x="4" y="39"/>
                      <a:pt x="10" y="45"/>
                      <a:pt x="18" y="45"/>
                    </a:cubicBezTo>
                    <a:cubicBezTo>
                      <a:pt x="26" y="45"/>
                      <a:pt x="32" y="39"/>
                      <a:pt x="32" y="31"/>
                    </a:cubicBezTo>
                    <a:cubicBezTo>
                      <a:pt x="32" y="27"/>
                      <a:pt x="31" y="22"/>
                      <a:pt x="26" y="19"/>
                    </a:cubicBezTo>
                    <a:cubicBezTo>
                      <a:pt x="25" y="21"/>
                      <a:pt x="23" y="23"/>
                      <a:pt x="22" y="24"/>
                    </a:cubicBezTo>
                    <a:cubicBezTo>
                      <a:pt x="21" y="24"/>
                      <a:pt x="21" y="24"/>
                      <a:pt x="20" y="24"/>
                    </a:cubicBezTo>
                    <a:cubicBezTo>
                      <a:pt x="20" y="24"/>
                      <a:pt x="19" y="24"/>
                      <a:pt x="19" y="23"/>
                    </a:cubicBezTo>
                    <a:cubicBezTo>
                      <a:pt x="16" y="19"/>
                      <a:pt x="16" y="12"/>
                      <a:pt x="1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3" name="Group 62">
            <a:extLst>
              <a:ext uri="{FF2B5EF4-FFF2-40B4-BE49-F238E27FC236}">
                <a16:creationId xmlns:a16="http://schemas.microsoft.com/office/drawing/2014/main" id="{1E43B121-299C-436A-AD5E-CE3851750E2C}"/>
              </a:ext>
            </a:extLst>
          </p:cNvPr>
          <p:cNvGrpSpPr/>
          <p:nvPr/>
        </p:nvGrpSpPr>
        <p:grpSpPr>
          <a:xfrm>
            <a:off x="716613" y="4834749"/>
            <a:ext cx="2106329" cy="215444"/>
            <a:chOff x="677511" y="4485188"/>
            <a:chExt cx="2106329" cy="215444"/>
          </a:xfrm>
        </p:grpSpPr>
        <p:sp>
          <p:nvSpPr>
            <p:cNvPr id="64" name="TextBox 63">
              <a:extLst>
                <a:ext uri="{FF2B5EF4-FFF2-40B4-BE49-F238E27FC236}">
                  <a16:creationId xmlns:a16="http://schemas.microsoft.com/office/drawing/2014/main" id="{8FAC6D44-1006-4D07-9DD9-030B754EDFCD}"/>
                </a:ext>
              </a:extLst>
            </p:cNvPr>
            <p:cNvSpPr txBox="1"/>
            <p:nvPr/>
          </p:nvSpPr>
          <p:spPr>
            <a:xfrm>
              <a:off x="1022550" y="4485188"/>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Help</a:t>
              </a:r>
            </a:p>
          </p:txBody>
        </p:sp>
        <p:grpSp>
          <p:nvGrpSpPr>
            <p:cNvPr id="65" name="Group 64">
              <a:extLst>
                <a:ext uri="{FF2B5EF4-FFF2-40B4-BE49-F238E27FC236}">
                  <a16:creationId xmlns:a16="http://schemas.microsoft.com/office/drawing/2014/main" id="{0D983F85-5927-4C76-9F4F-D985E0DE5601}"/>
                </a:ext>
              </a:extLst>
            </p:cNvPr>
            <p:cNvGrpSpPr>
              <a:grpSpLocks noChangeAspect="1"/>
            </p:cNvGrpSpPr>
            <p:nvPr/>
          </p:nvGrpSpPr>
          <p:grpSpPr>
            <a:xfrm>
              <a:off x="677511" y="4495710"/>
              <a:ext cx="194400" cy="194400"/>
              <a:chOff x="-774700" y="4160838"/>
              <a:chExt cx="357187" cy="357187"/>
            </a:xfrm>
            <a:gradFill>
              <a:gsLst>
                <a:gs pos="0">
                  <a:schemeClr val="accent2"/>
                </a:gs>
                <a:gs pos="100000">
                  <a:schemeClr val="accent1"/>
                </a:gs>
              </a:gsLst>
              <a:lin ang="2700000" scaled="0"/>
            </a:gradFill>
          </p:grpSpPr>
          <p:sp>
            <p:nvSpPr>
              <p:cNvPr id="66" name="Freeform 82">
                <a:extLst>
                  <a:ext uri="{FF2B5EF4-FFF2-40B4-BE49-F238E27FC236}">
                    <a16:creationId xmlns:a16="http://schemas.microsoft.com/office/drawing/2014/main" id="{A3A772FF-D495-49BE-955B-256B381FC04D}"/>
                  </a:ext>
                </a:extLst>
              </p:cNvPr>
              <p:cNvSpPr>
                <a:spLocks noEditPoints="1"/>
              </p:cNvSpPr>
              <p:nvPr/>
            </p:nvSpPr>
            <p:spPr bwMode="auto">
              <a:xfrm>
                <a:off x="-774700" y="4160838"/>
                <a:ext cx="357187" cy="357187"/>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4 h 92"/>
                  <a:gd name="T12" fmla="*/ 4 w 92"/>
                  <a:gd name="T13" fmla="*/ 46 h 92"/>
                  <a:gd name="T14" fmla="*/ 46 w 92"/>
                  <a:gd name="T15" fmla="*/ 88 h 92"/>
                  <a:gd name="T16" fmla="*/ 88 w 92"/>
                  <a:gd name="T17" fmla="*/ 46 h 92"/>
                  <a:gd name="T18" fmla="*/ 46 w 92"/>
                  <a:gd name="T19"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4"/>
                    </a:moveTo>
                    <a:cubicBezTo>
                      <a:pt x="23" y="4"/>
                      <a:pt x="4" y="23"/>
                      <a:pt x="4" y="46"/>
                    </a:cubicBezTo>
                    <a:cubicBezTo>
                      <a:pt x="4" y="69"/>
                      <a:pt x="23" y="88"/>
                      <a:pt x="46" y="88"/>
                    </a:cubicBezTo>
                    <a:cubicBezTo>
                      <a:pt x="69" y="88"/>
                      <a:pt x="88" y="69"/>
                      <a:pt x="88" y="46"/>
                    </a:cubicBezTo>
                    <a:cubicBezTo>
                      <a:pt x="88" y="23"/>
                      <a:pt x="69"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3">
                <a:extLst>
                  <a:ext uri="{FF2B5EF4-FFF2-40B4-BE49-F238E27FC236}">
                    <a16:creationId xmlns:a16="http://schemas.microsoft.com/office/drawing/2014/main" id="{FAB01211-1990-4E69-B3EB-C160710423D8}"/>
                  </a:ext>
                </a:extLst>
              </p:cNvPr>
              <p:cNvSpPr>
                <a:spLocks/>
              </p:cNvSpPr>
              <p:nvPr/>
            </p:nvSpPr>
            <p:spPr bwMode="auto">
              <a:xfrm>
                <a:off x="-650875" y="4246563"/>
                <a:ext cx="109537" cy="155575"/>
              </a:xfrm>
              <a:custGeom>
                <a:avLst/>
                <a:gdLst>
                  <a:gd name="T0" fmla="*/ 14 w 28"/>
                  <a:gd name="T1" fmla="*/ 40 h 40"/>
                  <a:gd name="T2" fmla="*/ 12 w 28"/>
                  <a:gd name="T3" fmla="*/ 38 h 40"/>
                  <a:gd name="T4" fmla="*/ 12 w 28"/>
                  <a:gd name="T5" fmla="*/ 26 h 40"/>
                  <a:gd name="T6" fmla="*/ 14 w 28"/>
                  <a:gd name="T7" fmla="*/ 24 h 40"/>
                  <a:gd name="T8" fmla="*/ 24 w 28"/>
                  <a:gd name="T9" fmla="*/ 14 h 40"/>
                  <a:gd name="T10" fmla="*/ 14 w 28"/>
                  <a:gd name="T11" fmla="*/ 4 h 40"/>
                  <a:gd name="T12" fmla="*/ 4 w 28"/>
                  <a:gd name="T13" fmla="*/ 14 h 40"/>
                  <a:gd name="T14" fmla="*/ 2 w 28"/>
                  <a:gd name="T15" fmla="*/ 16 h 40"/>
                  <a:gd name="T16" fmla="*/ 0 w 28"/>
                  <a:gd name="T17" fmla="*/ 14 h 40"/>
                  <a:gd name="T18" fmla="*/ 14 w 28"/>
                  <a:gd name="T19" fmla="*/ 0 h 40"/>
                  <a:gd name="T20" fmla="*/ 28 w 28"/>
                  <a:gd name="T21" fmla="*/ 14 h 40"/>
                  <a:gd name="T22" fmla="*/ 16 w 28"/>
                  <a:gd name="T23" fmla="*/ 28 h 40"/>
                  <a:gd name="T24" fmla="*/ 16 w 28"/>
                  <a:gd name="T25" fmla="*/ 38 h 40"/>
                  <a:gd name="T26" fmla="*/ 14 w 28"/>
                  <a:gd name="T2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0">
                    <a:moveTo>
                      <a:pt x="14" y="40"/>
                    </a:moveTo>
                    <a:cubicBezTo>
                      <a:pt x="13" y="40"/>
                      <a:pt x="12" y="39"/>
                      <a:pt x="12" y="38"/>
                    </a:cubicBezTo>
                    <a:cubicBezTo>
                      <a:pt x="12" y="26"/>
                      <a:pt x="12" y="26"/>
                      <a:pt x="12" y="26"/>
                    </a:cubicBezTo>
                    <a:cubicBezTo>
                      <a:pt x="12" y="25"/>
                      <a:pt x="13" y="24"/>
                      <a:pt x="14" y="24"/>
                    </a:cubicBezTo>
                    <a:cubicBezTo>
                      <a:pt x="20" y="24"/>
                      <a:pt x="24" y="20"/>
                      <a:pt x="24" y="14"/>
                    </a:cubicBezTo>
                    <a:cubicBezTo>
                      <a:pt x="24" y="8"/>
                      <a:pt x="20" y="4"/>
                      <a:pt x="14" y="4"/>
                    </a:cubicBezTo>
                    <a:cubicBezTo>
                      <a:pt x="8" y="4"/>
                      <a:pt x="4" y="8"/>
                      <a:pt x="4" y="14"/>
                    </a:cubicBezTo>
                    <a:cubicBezTo>
                      <a:pt x="4" y="15"/>
                      <a:pt x="3" y="16"/>
                      <a:pt x="2" y="16"/>
                    </a:cubicBezTo>
                    <a:cubicBezTo>
                      <a:pt x="1" y="16"/>
                      <a:pt x="0" y="15"/>
                      <a:pt x="0" y="14"/>
                    </a:cubicBezTo>
                    <a:cubicBezTo>
                      <a:pt x="0" y="6"/>
                      <a:pt x="6" y="0"/>
                      <a:pt x="14" y="0"/>
                    </a:cubicBezTo>
                    <a:cubicBezTo>
                      <a:pt x="22" y="0"/>
                      <a:pt x="28" y="6"/>
                      <a:pt x="28" y="14"/>
                    </a:cubicBezTo>
                    <a:cubicBezTo>
                      <a:pt x="28" y="21"/>
                      <a:pt x="23" y="27"/>
                      <a:pt x="16" y="28"/>
                    </a:cubicBezTo>
                    <a:cubicBezTo>
                      <a:pt x="16" y="38"/>
                      <a:pt x="16" y="38"/>
                      <a:pt x="16" y="38"/>
                    </a:cubicBezTo>
                    <a:cubicBezTo>
                      <a:pt x="16" y="39"/>
                      <a:pt x="15" y="40"/>
                      <a:pt x="1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84">
                <a:extLst>
                  <a:ext uri="{FF2B5EF4-FFF2-40B4-BE49-F238E27FC236}">
                    <a16:creationId xmlns:a16="http://schemas.microsoft.com/office/drawing/2014/main" id="{792F4A40-64DA-405F-8BE8-DA23294F0189}"/>
                  </a:ext>
                </a:extLst>
              </p:cNvPr>
              <p:cNvSpPr>
                <a:spLocks noChangeArrowheads="1"/>
              </p:cNvSpPr>
              <p:nvPr/>
            </p:nvSpPr>
            <p:spPr bwMode="auto">
              <a:xfrm>
                <a:off x="-611188" y="4416425"/>
                <a:ext cx="30162"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9" name="Group 68">
            <a:extLst>
              <a:ext uri="{FF2B5EF4-FFF2-40B4-BE49-F238E27FC236}">
                <a16:creationId xmlns:a16="http://schemas.microsoft.com/office/drawing/2014/main" id="{C76103F1-84DB-4BC4-A08A-179ECE48E7B4}"/>
              </a:ext>
            </a:extLst>
          </p:cNvPr>
          <p:cNvGrpSpPr/>
          <p:nvPr/>
        </p:nvGrpSpPr>
        <p:grpSpPr>
          <a:xfrm>
            <a:off x="729187" y="5337238"/>
            <a:ext cx="2093755" cy="215444"/>
            <a:chOff x="690085" y="4968796"/>
            <a:chExt cx="2093755" cy="215444"/>
          </a:xfrm>
        </p:grpSpPr>
        <p:sp>
          <p:nvSpPr>
            <p:cNvPr id="70" name="TextBox 69">
              <a:extLst>
                <a:ext uri="{FF2B5EF4-FFF2-40B4-BE49-F238E27FC236}">
                  <a16:creationId xmlns:a16="http://schemas.microsoft.com/office/drawing/2014/main" id="{9BA22268-E04D-4C6D-84AF-1663A15143F0}"/>
                </a:ext>
              </a:extLst>
            </p:cNvPr>
            <p:cNvSpPr txBox="1"/>
            <p:nvPr/>
          </p:nvSpPr>
          <p:spPr>
            <a:xfrm>
              <a:off x="1022550" y="4968796"/>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End Note</a:t>
              </a:r>
            </a:p>
          </p:txBody>
        </p:sp>
        <p:grpSp>
          <p:nvGrpSpPr>
            <p:cNvPr id="71" name="Group 70">
              <a:extLst>
                <a:ext uri="{FF2B5EF4-FFF2-40B4-BE49-F238E27FC236}">
                  <a16:creationId xmlns:a16="http://schemas.microsoft.com/office/drawing/2014/main" id="{184F1FC5-49C1-4A7C-B420-C933245158F4}"/>
                </a:ext>
              </a:extLst>
            </p:cNvPr>
            <p:cNvGrpSpPr>
              <a:grpSpLocks noChangeAspect="1"/>
            </p:cNvGrpSpPr>
            <p:nvPr/>
          </p:nvGrpSpPr>
          <p:grpSpPr>
            <a:xfrm>
              <a:off x="690085" y="4969598"/>
              <a:ext cx="169252" cy="213840"/>
              <a:chOff x="-536575" y="4772025"/>
              <a:chExt cx="295274" cy="373063"/>
            </a:xfrm>
            <a:gradFill>
              <a:gsLst>
                <a:gs pos="0">
                  <a:schemeClr val="accent2"/>
                </a:gs>
                <a:gs pos="100000">
                  <a:schemeClr val="accent1"/>
                </a:gs>
              </a:gsLst>
              <a:lin ang="2700000" scaled="0"/>
            </a:gradFill>
          </p:grpSpPr>
          <p:sp>
            <p:nvSpPr>
              <p:cNvPr id="72" name="Freeform 88">
                <a:extLst>
                  <a:ext uri="{FF2B5EF4-FFF2-40B4-BE49-F238E27FC236}">
                    <a16:creationId xmlns:a16="http://schemas.microsoft.com/office/drawing/2014/main" id="{7942EAA2-6989-4AD9-9067-D3DE77B4A184}"/>
                  </a:ext>
                </a:extLst>
              </p:cNvPr>
              <p:cNvSpPr>
                <a:spLocks noEditPoints="1"/>
              </p:cNvSpPr>
              <p:nvPr/>
            </p:nvSpPr>
            <p:spPr bwMode="auto">
              <a:xfrm>
                <a:off x="-506413" y="4787900"/>
                <a:ext cx="265112" cy="247650"/>
              </a:xfrm>
              <a:custGeom>
                <a:avLst/>
                <a:gdLst>
                  <a:gd name="T0" fmla="*/ 66 w 68"/>
                  <a:gd name="T1" fmla="*/ 64 h 64"/>
                  <a:gd name="T2" fmla="*/ 14 w 68"/>
                  <a:gd name="T3" fmla="*/ 64 h 64"/>
                  <a:gd name="T4" fmla="*/ 12 w 68"/>
                  <a:gd name="T5" fmla="*/ 62 h 64"/>
                  <a:gd name="T6" fmla="*/ 19 w 68"/>
                  <a:gd name="T7" fmla="*/ 52 h 64"/>
                  <a:gd name="T8" fmla="*/ 2 w 68"/>
                  <a:gd name="T9" fmla="*/ 52 h 64"/>
                  <a:gd name="T10" fmla="*/ 0 w 68"/>
                  <a:gd name="T11" fmla="*/ 50 h 64"/>
                  <a:gd name="T12" fmla="*/ 0 w 68"/>
                  <a:gd name="T13" fmla="*/ 2 h 64"/>
                  <a:gd name="T14" fmla="*/ 2 w 68"/>
                  <a:gd name="T15" fmla="*/ 0 h 64"/>
                  <a:gd name="T16" fmla="*/ 30 w 68"/>
                  <a:gd name="T17" fmla="*/ 0 h 64"/>
                  <a:gd name="T18" fmla="*/ 32 w 68"/>
                  <a:gd name="T19" fmla="*/ 2 h 64"/>
                  <a:gd name="T20" fmla="*/ 32 w 68"/>
                  <a:gd name="T21" fmla="*/ 12 h 64"/>
                  <a:gd name="T22" fmla="*/ 66 w 68"/>
                  <a:gd name="T23" fmla="*/ 12 h 64"/>
                  <a:gd name="T24" fmla="*/ 68 w 68"/>
                  <a:gd name="T25" fmla="*/ 14 h 64"/>
                  <a:gd name="T26" fmla="*/ 68 w 68"/>
                  <a:gd name="T27" fmla="*/ 62 h 64"/>
                  <a:gd name="T28" fmla="*/ 66 w 68"/>
                  <a:gd name="T29" fmla="*/ 64 h 64"/>
                  <a:gd name="T30" fmla="*/ 16 w 68"/>
                  <a:gd name="T31" fmla="*/ 60 h 64"/>
                  <a:gd name="T32" fmla="*/ 64 w 68"/>
                  <a:gd name="T33" fmla="*/ 60 h 64"/>
                  <a:gd name="T34" fmla="*/ 64 w 68"/>
                  <a:gd name="T35" fmla="*/ 16 h 64"/>
                  <a:gd name="T36" fmla="*/ 30 w 68"/>
                  <a:gd name="T37" fmla="*/ 16 h 64"/>
                  <a:gd name="T38" fmla="*/ 28 w 68"/>
                  <a:gd name="T39" fmla="*/ 14 h 64"/>
                  <a:gd name="T40" fmla="*/ 28 w 68"/>
                  <a:gd name="T41" fmla="*/ 4 h 64"/>
                  <a:gd name="T42" fmla="*/ 4 w 68"/>
                  <a:gd name="T43" fmla="*/ 4 h 64"/>
                  <a:gd name="T44" fmla="*/ 4 w 68"/>
                  <a:gd name="T45" fmla="*/ 48 h 64"/>
                  <a:gd name="T46" fmla="*/ 30 w 68"/>
                  <a:gd name="T47" fmla="*/ 48 h 64"/>
                  <a:gd name="T48" fmla="*/ 32 w 68"/>
                  <a:gd name="T49" fmla="*/ 50 h 64"/>
                  <a:gd name="T50" fmla="*/ 30 w 68"/>
                  <a:gd name="T51" fmla="*/ 52 h 64"/>
                  <a:gd name="T52" fmla="*/ 16 w 68"/>
                  <a:gd name="T5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64">
                    <a:moveTo>
                      <a:pt x="66" y="64"/>
                    </a:moveTo>
                    <a:cubicBezTo>
                      <a:pt x="14" y="64"/>
                      <a:pt x="14" y="64"/>
                      <a:pt x="14" y="64"/>
                    </a:cubicBezTo>
                    <a:cubicBezTo>
                      <a:pt x="13" y="64"/>
                      <a:pt x="12" y="63"/>
                      <a:pt x="12" y="62"/>
                    </a:cubicBezTo>
                    <a:cubicBezTo>
                      <a:pt x="12" y="57"/>
                      <a:pt x="15" y="54"/>
                      <a:pt x="19" y="52"/>
                    </a:cubicBezTo>
                    <a:cubicBezTo>
                      <a:pt x="2" y="52"/>
                      <a:pt x="2" y="52"/>
                      <a:pt x="2" y="52"/>
                    </a:cubicBezTo>
                    <a:cubicBezTo>
                      <a:pt x="1" y="52"/>
                      <a:pt x="0" y="51"/>
                      <a:pt x="0" y="50"/>
                    </a:cubicBezTo>
                    <a:cubicBezTo>
                      <a:pt x="0" y="2"/>
                      <a:pt x="0" y="2"/>
                      <a:pt x="0" y="2"/>
                    </a:cubicBezTo>
                    <a:cubicBezTo>
                      <a:pt x="0" y="1"/>
                      <a:pt x="1" y="0"/>
                      <a:pt x="2" y="0"/>
                    </a:cubicBezTo>
                    <a:cubicBezTo>
                      <a:pt x="30" y="0"/>
                      <a:pt x="30" y="0"/>
                      <a:pt x="30" y="0"/>
                    </a:cubicBezTo>
                    <a:cubicBezTo>
                      <a:pt x="31" y="0"/>
                      <a:pt x="32" y="1"/>
                      <a:pt x="32" y="2"/>
                    </a:cubicBezTo>
                    <a:cubicBezTo>
                      <a:pt x="32" y="12"/>
                      <a:pt x="32" y="12"/>
                      <a:pt x="32" y="12"/>
                    </a:cubicBezTo>
                    <a:cubicBezTo>
                      <a:pt x="66" y="12"/>
                      <a:pt x="66" y="12"/>
                      <a:pt x="66" y="12"/>
                    </a:cubicBezTo>
                    <a:cubicBezTo>
                      <a:pt x="67" y="12"/>
                      <a:pt x="68" y="13"/>
                      <a:pt x="68" y="14"/>
                    </a:cubicBezTo>
                    <a:cubicBezTo>
                      <a:pt x="68" y="62"/>
                      <a:pt x="68" y="62"/>
                      <a:pt x="68" y="62"/>
                    </a:cubicBezTo>
                    <a:cubicBezTo>
                      <a:pt x="68" y="63"/>
                      <a:pt x="67" y="64"/>
                      <a:pt x="66" y="64"/>
                    </a:cubicBezTo>
                    <a:close/>
                    <a:moveTo>
                      <a:pt x="16" y="60"/>
                    </a:moveTo>
                    <a:cubicBezTo>
                      <a:pt x="64" y="60"/>
                      <a:pt x="64" y="60"/>
                      <a:pt x="64" y="60"/>
                    </a:cubicBezTo>
                    <a:cubicBezTo>
                      <a:pt x="64" y="16"/>
                      <a:pt x="64" y="16"/>
                      <a:pt x="64" y="16"/>
                    </a:cubicBezTo>
                    <a:cubicBezTo>
                      <a:pt x="30" y="16"/>
                      <a:pt x="30" y="16"/>
                      <a:pt x="30" y="16"/>
                    </a:cubicBezTo>
                    <a:cubicBezTo>
                      <a:pt x="29" y="16"/>
                      <a:pt x="28" y="15"/>
                      <a:pt x="28" y="14"/>
                    </a:cubicBezTo>
                    <a:cubicBezTo>
                      <a:pt x="28" y="4"/>
                      <a:pt x="28" y="4"/>
                      <a:pt x="28" y="4"/>
                    </a:cubicBezTo>
                    <a:cubicBezTo>
                      <a:pt x="4" y="4"/>
                      <a:pt x="4" y="4"/>
                      <a:pt x="4" y="4"/>
                    </a:cubicBezTo>
                    <a:cubicBezTo>
                      <a:pt x="4" y="48"/>
                      <a:pt x="4" y="48"/>
                      <a:pt x="4" y="48"/>
                    </a:cubicBezTo>
                    <a:cubicBezTo>
                      <a:pt x="30" y="48"/>
                      <a:pt x="30" y="48"/>
                      <a:pt x="30" y="48"/>
                    </a:cubicBezTo>
                    <a:cubicBezTo>
                      <a:pt x="31" y="48"/>
                      <a:pt x="32" y="49"/>
                      <a:pt x="32" y="50"/>
                    </a:cubicBezTo>
                    <a:cubicBezTo>
                      <a:pt x="32" y="51"/>
                      <a:pt x="31" y="52"/>
                      <a:pt x="30" y="52"/>
                    </a:cubicBezTo>
                    <a:cubicBezTo>
                      <a:pt x="27" y="53"/>
                      <a:pt x="18" y="55"/>
                      <a:pt x="1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9">
                <a:extLst>
                  <a:ext uri="{FF2B5EF4-FFF2-40B4-BE49-F238E27FC236}">
                    <a16:creationId xmlns:a16="http://schemas.microsoft.com/office/drawing/2014/main" id="{E8BD8F4D-C9C4-4027-81CB-81CC0386AC52}"/>
                  </a:ext>
                </a:extLst>
              </p:cNvPr>
              <p:cNvSpPr>
                <a:spLocks/>
              </p:cNvSpPr>
              <p:nvPr/>
            </p:nvSpPr>
            <p:spPr bwMode="auto">
              <a:xfrm>
                <a:off x="-396875" y="4833938"/>
                <a:ext cx="15875" cy="155575"/>
              </a:xfrm>
              <a:custGeom>
                <a:avLst/>
                <a:gdLst>
                  <a:gd name="T0" fmla="*/ 2 w 4"/>
                  <a:gd name="T1" fmla="*/ 40 h 40"/>
                  <a:gd name="T2" fmla="*/ 0 w 4"/>
                  <a:gd name="T3" fmla="*/ 38 h 40"/>
                  <a:gd name="T4" fmla="*/ 0 w 4"/>
                  <a:gd name="T5" fmla="*/ 2 h 40"/>
                  <a:gd name="T6" fmla="*/ 2 w 4"/>
                  <a:gd name="T7" fmla="*/ 0 h 40"/>
                  <a:gd name="T8" fmla="*/ 4 w 4"/>
                  <a:gd name="T9" fmla="*/ 2 h 40"/>
                  <a:gd name="T10" fmla="*/ 4 w 4"/>
                  <a:gd name="T11" fmla="*/ 38 h 40"/>
                  <a:gd name="T12" fmla="*/ 2 w 4"/>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40"/>
                    </a:moveTo>
                    <a:cubicBezTo>
                      <a:pt x="1" y="40"/>
                      <a:pt x="0" y="39"/>
                      <a:pt x="0" y="38"/>
                    </a:cubicBezTo>
                    <a:cubicBezTo>
                      <a:pt x="0" y="2"/>
                      <a:pt x="0" y="2"/>
                      <a:pt x="0" y="2"/>
                    </a:cubicBezTo>
                    <a:cubicBezTo>
                      <a:pt x="0" y="1"/>
                      <a:pt x="1" y="0"/>
                      <a:pt x="2" y="0"/>
                    </a:cubicBezTo>
                    <a:cubicBezTo>
                      <a:pt x="3" y="0"/>
                      <a:pt x="4" y="1"/>
                      <a:pt x="4" y="2"/>
                    </a:cubicBezTo>
                    <a:cubicBezTo>
                      <a:pt x="4" y="38"/>
                      <a:pt x="4" y="38"/>
                      <a:pt x="4" y="38"/>
                    </a:cubicBezTo>
                    <a:cubicBezTo>
                      <a:pt x="4" y="39"/>
                      <a:pt x="3"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90">
                <a:extLst>
                  <a:ext uri="{FF2B5EF4-FFF2-40B4-BE49-F238E27FC236}">
                    <a16:creationId xmlns:a16="http://schemas.microsoft.com/office/drawing/2014/main" id="{159328DE-2E41-4786-A8D9-A381D9CB4872}"/>
                  </a:ext>
                </a:extLst>
              </p:cNvPr>
              <p:cNvSpPr>
                <a:spLocks/>
              </p:cNvSpPr>
              <p:nvPr/>
            </p:nvSpPr>
            <p:spPr bwMode="auto">
              <a:xfrm>
                <a:off x="-536575" y="4772025"/>
                <a:ext cx="14287" cy="373063"/>
              </a:xfrm>
              <a:custGeom>
                <a:avLst/>
                <a:gdLst>
                  <a:gd name="T0" fmla="*/ 2 w 4"/>
                  <a:gd name="T1" fmla="*/ 96 h 96"/>
                  <a:gd name="T2" fmla="*/ 0 w 4"/>
                  <a:gd name="T3" fmla="*/ 94 h 96"/>
                  <a:gd name="T4" fmla="*/ 0 w 4"/>
                  <a:gd name="T5" fmla="*/ 2 h 96"/>
                  <a:gd name="T6" fmla="*/ 2 w 4"/>
                  <a:gd name="T7" fmla="*/ 0 h 96"/>
                  <a:gd name="T8" fmla="*/ 4 w 4"/>
                  <a:gd name="T9" fmla="*/ 2 h 96"/>
                  <a:gd name="T10" fmla="*/ 4 w 4"/>
                  <a:gd name="T11" fmla="*/ 94 h 96"/>
                  <a:gd name="T12" fmla="*/ 2 w 4"/>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4" h="96">
                    <a:moveTo>
                      <a:pt x="2" y="96"/>
                    </a:moveTo>
                    <a:cubicBezTo>
                      <a:pt x="1" y="96"/>
                      <a:pt x="0" y="95"/>
                      <a:pt x="0" y="94"/>
                    </a:cubicBezTo>
                    <a:cubicBezTo>
                      <a:pt x="0" y="2"/>
                      <a:pt x="0" y="2"/>
                      <a:pt x="0" y="2"/>
                    </a:cubicBezTo>
                    <a:cubicBezTo>
                      <a:pt x="0" y="1"/>
                      <a:pt x="1" y="0"/>
                      <a:pt x="2" y="0"/>
                    </a:cubicBezTo>
                    <a:cubicBezTo>
                      <a:pt x="3" y="0"/>
                      <a:pt x="4" y="1"/>
                      <a:pt x="4" y="2"/>
                    </a:cubicBezTo>
                    <a:cubicBezTo>
                      <a:pt x="4" y="94"/>
                      <a:pt x="4" y="94"/>
                      <a:pt x="4" y="94"/>
                    </a:cubicBezTo>
                    <a:cubicBezTo>
                      <a:pt x="4" y="95"/>
                      <a:pt x="3" y="96"/>
                      <a:pt x="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91">
                <a:extLst>
                  <a:ext uri="{FF2B5EF4-FFF2-40B4-BE49-F238E27FC236}">
                    <a16:creationId xmlns:a16="http://schemas.microsoft.com/office/drawing/2014/main" id="{4C5B68EC-C55D-4832-A38D-D2E513215763}"/>
                  </a:ext>
                </a:extLst>
              </p:cNvPr>
              <p:cNvSpPr>
                <a:spLocks noChangeArrowheads="1"/>
              </p:cNvSpPr>
              <p:nvPr/>
            </p:nvSpPr>
            <p:spPr bwMode="auto">
              <a:xfrm>
                <a:off x="-458788" y="4981575"/>
                <a:ext cx="14287"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8" name="Group 147">
            <a:extLst>
              <a:ext uri="{FF2B5EF4-FFF2-40B4-BE49-F238E27FC236}">
                <a16:creationId xmlns:a16="http://schemas.microsoft.com/office/drawing/2014/main" id="{2F9C5513-D5EC-4507-9F2C-317D5476F5E1}"/>
              </a:ext>
            </a:extLst>
          </p:cNvPr>
          <p:cNvGrpSpPr/>
          <p:nvPr/>
        </p:nvGrpSpPr>
        <p:grpSpPr>
          <a:xfrm>
            <a:off x="3312713" y="878497"/>
            <a:ext cx="4868119" cy="842512"/>
            <a:chOff x="9737022" y="1258055"/>
            <a:chExt cx="4868119" cy="842512"/>
          </a:xfrm>
        </p:grpSpPr>
        <p:sp>
          <p:nvSpPr>
            <p:cNvPr id="215" name="Rectangle: Rounded Corners 214">
              <a:extLst>
                <a:ext uri="{FF2B5EF4-FFF2-40B4-BE49-F238E27FC236}">
                  <a16:creationId xmlns:a16="http://schemas.microsoft.com/office/drawing/2014/main" id="{245ABFEF-49DA-46BB-84DA-3BA161BBB15E}"/>
                </a:ext>
              </a:extLst>
            </p:cNvPr>
            <p:cNvSpPr/>
            <p:nvPr/>
          </p:nvSpPr>
          <p:spPr>
            <a:xfrm>
              <a:off x="9737022" y="1258055"/>
              <a:ext cx="844714" cy="842512"/>
            </a:xfrm>
            <a:prstGeom prst="roundRect">
              <a:avLst>
                <a:gd name="adj" fmla="val 50000"/>
              </a:avLst>
            </a:prstGeom>
            <a:solidFill>
              <a:schemeClr val="bg1">
                <a:alpha val="7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7" name="TextBox 216">
              <a:extLst>
                <a:ext uri="{FF2B5EF4-FFF2-40B4-BE49-F238E27FC236}">
                  <a16:creationId xmlns:a16="http://schemas.microsoft.com/office/drawing/2014/main" id="{EFF28076-CF6A-4CE2-89DB-50060D6933E2}"/>
                </a:ext>
              </a:extLst>
            </p:cNvPr>
            <p:cNvSpPr txBox="1"/>
            <p:nvPr/>
          </p:nvSpPr>
          <p:spPr>
            <a:xfrm>
              <a:off x="10790721" y="1540812"/>
              <a:ext cx="3814420" cy="276999"/>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sz="1800" dirty="0">
                  <a:latin typeface="DM Sans" pitchFamily="2" charset="0"/>
                </a:rPr>
                <a:t>Top 10 Videos of MrWhoseTheBoss</a:t>
              </a:r>
            </a:p>
          </p:txBody>
        </p:sp>
        <p:grpSp>
          <p:nvGrpSpPr>
            <p:cNvPr id="140" name="Group 139">
              <a:extLst>
                <a:ext uri="{FF2B5EF4-FFF2-40B4-BE49-F238E27FC236}">
                  <a16:creationId xmlns:a16="http://schemas.microsoft.com/office/drawing/2014/main" id="{B2EF9924-B053-4741-91EA-CA8E871AC6CF}"/>
                </a:ext>
              </a:extLst>
            </p:cNvPr>
            <p:cNvGrpSpPr/>
            <p:nvPr/>
          </p:nvGrpSpPr>
          <p:grpSpPr>
            <a:xfrm>
              <a:off x="9972848" y="1507861"/>
              <a:ext cx="373063" cy="342900"/>
              <a:chOff x="5807075" y="4032250"/>
              <a:chExt cx="373063" cy="342900"/>
            </a:xfrm>
            <a:solidFill>
              <a:schemeClr val="accent1"/>
            </a:solidFill>
          </p:grpSpPr>
          <p:sp>
            <p:nvSpPr>
              <p:cNvPr id="131" name="Freeform 39">
                <a:extLst>
                  <a:ext uri="{FF2B5EF4-FFF2-40B4-BE49-F238E27FC236}">
                    <a16:creationId xmlns:a16="http://schemas.microsoft.com/office/drawing/2014/main" id="{AB9137A5-8E7C-4A66-BDBC-92B278E2486F}"/>
                  </a:ext>
                </a:extLst>
              </p:cNvPr>
              <p:cNvSpPr>
                <a:spLocks noEditPoints="1"/>
              </p:cNvSpPr>
              <p:nvPr/>
            </p:nvSpPr>
            <p:spPr bwMode="auto">
              <a:xfrm>
                <a:off x="5807075" y="4140200"/>
                <a:ext cx="373063" cy="234950"/>
              </a:xfrm>
              <a:custGeom>
                <a:avLst/>
                <a:gdLst>
                  <a:gd name="T0" fmla="*/ 88 w 96"/>
                  <a:gd name="T1" fmla="*/ 60 h 60"/>
                  <a:gd name="T2" fmla="*/ 8 w 96"/>
                  <a:gd name="T3" fmla="*/ 60 h 60"/>
                  <a:gd name="T4" fmla="*/ 0 w 96"/>
                  <a:gd name="T5" fmla="*/ 52 h 60"/>
                  <a:gd name="T6" fmla="*/ 0 w 96"/>
                  <a:gd name="T7" fmla="*/ 2 h 60"/>
                  <a:gd name="T8" fmla="*/ 2 w 96"/>
                  <a:gd name="T9" fmla="*/ 0 h 60"/>
                  <a:gd name="T10" fmla="*/ 94 w 96"/>
                  <a:gd name="T11" fmla="*/ 0 h 60"/>
                  <a:gd name="T12" fmla="*/ 96 w 96"/>
                  <a:gd name="T13" fmla="*/ 2 h 60"/>
                  <a:gd name="T14" fmla="*/ 96 w 96"/>
                  <a:gd name="T15" fmla="*/ 52 h 60"/>
                  <a:gd name="T16" fmla="*/ 88 w 96"/>
                  <a:gd name="T17" fmla="*/ 60 h 60"/>
                  <a:gd name="T18" fmla="*/ 4 w 96"/>
                  <a:gd name="T19" fmla="*/ 4 h 60"/>
                  <a:gd name="T20" fmla="*/ 4 w 96"/>
                  <a:gd name="T21" fmla="*/ 52 h 60"/>
                  <a:gd name="T22" fmla="*/ 8 w 96"/>
                  <a:gd name="T23" fmla="*/ 56 h 60"/>
                  <a:gd name="T24" fmla="*/ 88 w 96"/>
                  <a:gd name="T25" fmla="*/ 56 h 60"/>
                  <a:gd name="T26" fmla="*/ 92 w 96"/>
                  <a:gd name="T27" fmla="*/ 52 h 60"/>
                  <a:gd name="T28" fmla="*/ 92 w 96"/>
                  <a:gd name="T29" fmla="*/ 4 h 60"/>
                  <a:gd name="T30" fmla="*/ 4 w 96"/>
                  <a:gd name="T31"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60">
                    <a:moveTo>
                      <a:pt x="88" y="60"/>
                    </a:moveTo>
                    <a:cubicBezTo>
                      <a:pt x="8" y="60"/>
                      <a:pt x="8" y="60"/>
                      <a:pt x="8" y="60"/>
                    </a:cubicBezTo>
                    <a:cubicBezTo>
                      <a:pt x="3" y="60"/>
                      <a:pt x="0" y="57"/>
                      <a:pt x="0" y="52"/>
                    </a:cubicBezTo>
                    <a:cubicBezTo>
                      <a:pt x="0" y="2"/>
                      <a:pt x="0" y="2"/>
                      <a:pt x="0" y="2"/>
                    </a:cubicBezTo>
                    <a:cubicBezTo>
                      <a:pt x="0" y="1"/>
                      <a:pt x="1" y="0"/>
                      <a:pt x="2" y="0"/>
                    </a:cubicBezTo>
                    <a:cubicBezTo>
                      <a:pt x="94" y="0"/>
                      <a:pt x="94" y="0"/>
                      <a:pt x="94" y="0"/>
                    </a:cubicBezTo>
                    <a:cubicBezTo>
                      <a:pt x="95" y="0"/>
                      <a:pt x="96" y="1"/>
                      <a:pt x="96" y="2"/>
                    </a:cubicBezTo>
                    <a:cubicBezTo>
                      <a:pt x="96" y="52"/>
                      <a:pt x="96" y="52"/>
                      <a:pt x="96" y="52"/>
                    </a:cubicBezTo>
                    <a:cubicBezTo>
                      <a:pt x="96" y="57"/>
                      <a:pt x="93" y="60"/>
                      <a:pt x="88" y="60"/>
                    </a:cubicBezTo>
                    <a:close/>
                    <a:moveTo>
                      <a:pt x="4" y="4"/>
                    </a:moveTo>
                    <a:cubicBezTo>
                      <a:pt x="4" y="52"/>
                      <a:pt x="4" y="52"/>
                      <a:pt x="4" y="52"/>
                    </a:cubicBezTo>
                    <a:cubicBezTo>
                      <a:pt x="4" y="54"/>
                      <a:pt x="6" y="56"/>
                      <a:pt x="8" y="56"/>
                    </a:cubicBezTo>
                    <a:cubicBezTo>
                      <a:pt x="88" y="56"/>
                      <a:pt x="88" y="56"/>
                      <a:pt x="88" y="56"/>
                    </a:cubicBezTo>
                    <a:cubicBezTo>
                      <a:pt x="90" y="56"/>
                      <a:pt x="92" y="54"/>
                      <a:pt x="92" y="52"/>
                    </a:cubicBezTo>
                    <a:cubicBezTo>
                      <a:pt x="92" y="4"/>
                      <a:pt x="92" y="4"/>
                      <a:pt x="92"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0">
                <a:extLst>
                  <a:ext uri="{FF2B5EF4-FFF2-40B4-BE49-F238E27FC236}">
                    <a16:creationId xmlns:a16="http://schemas.microsoft.com/office/drawing/2014/main" id="{29017A30-67A1-4CE3-B7DC-29C080327AC5}"/>
                  </a:ext>
                </a:extLst>
              </p:cNvPr>
              <p:cNvSpPr>
                <a:spLocks noEditPoints="1"/>
              </p:cNvSpPr>
              <p:nvPr/>
            </p:nvSpPr>
            <p:spPr bwMode="auto">
              <a:xfrm>
                <a:off x="5930900" y="4187825"/>
                <a:ext cx="139700" cy="139700"/>
              </a:xfrm>
              <a:custGeom>
                <a:avLst/>
                <a:gdLst>
                  <a:gd name="T0" fmla="*/ 2 w 36"/>
                  <a:gd name="T1" fmla="*/ 36 h 36"/>
                  <a:gd name="T2" fmla="*/ 1 w 36"/>
                  <a:gd name="T3" fmla="*/ 36 h 36"/>
                  <a:gd name="T4" fmla="*/ 0 w 36"/>
                  <a:gd name="T5" fmla="*/ 34 h 36"/>
                  <a:gd name="T6" fmla="*/ 0 w 36"/>
                  <a:gd name="T7" fmla="*/ 2 h 36"/>
                  <a:gd name="T8" fmla="*/ 1 w 36"/>
                  <a:gd name="T9" fmla="*/ 0 h 36"/>
                  <a:gd name="T10" fmla="*/ 3 w 36"/>
                  <a:gd name="T11" fmla="*/ 0 h 36"/>
                  <a:gd name="T12" fmla="*/ 35 w 36"/>
                  <a:gd name="T13" fmla="*/ 16 h 36"/>
                  <a:gd name="T14" fmla="*/ 36 w 36"/>
                  <a:gd name="T15" fmla="*/ 18 h 36"/>
                  <a:gd name="T16" fmla="*/ 35 w 36"/>
                  <a:gd name="T17" fmla="*/ 20 h 36"/>
                  <a:gd name="T18" fmla="*/ 3 w 36"/>
                  <a:gd name="T19" fmla="*/ 36 h 36"/>
                  <a:gd name="T20" fmla="*/ 2 w 36"/>
                  <a:gd name="T21" fmla="*/ 36 h 36"/>
                  <a:gd name="T22" fmla="*/ 4 w 36"/>
                  <a:gd name="T23" fmla="*/ 5 h 36"/>
                  <a:gd name="T24" fmla="*/ 4 w 36"/>
                  <a:gd name="T25" fmla="*/ 31 h 36"/>
                  <a:gd name="T26" fmla="*/ 30 w 36"/>
                  <a:gd name="T27" fmla="*/ 18 h 36"/>
                  <a:gd name="T28" fmla="*/ 4 w 36"/>
                  <a:gd name="T2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2" y="36"/>
                    </a:moveTo>
                    <a:cubicBezTo>
                      <a:pt x="2" y="36"/>
                      <a:pt x="1" y="36"/>
                      <a:pt x="1" y="36"/>
                    </a:cubicBezTo>
                    <a:cubicBezTo>
                      <a:pt x="0" y="35"/>
                      <a:pt x="0" y="35"/>
                      <a:pt x="0" y="34"/>
                    </a:cubicBezTo>
                    <a:cubicBezTo>
                      <a:pt x="0" y="2"/>
                      <a:pt x="0" y="2"/>
                      <a:pt x="0" y="2"/>
                    </a:cubicBezTo>
                    <a:cubicBezTo>
                      <a:pt x="0" y="1"/>
                      <a:pt x="0" y="1"/>
                      <a:pt x="1" y="0"/>
                    </a:cubicBezTo>
                    <a:cubicBezTo>
                      <a:pt x="2" y="0"/>
                      <a:pt x="2" y="0"/>
                      <a:pt x="3" y="0"/>
                    </a:cubicBezTo>
                    <a:cubicBezTo>
                      <a:pt x="35" y="16"/>
                      <a:pt x="35" y="16"/>
                      <a:pt x="35" y="16"/>
                    </a:cubicBezTo>
                    <a:cubicBezTo>
                      <a:pt x="36" y="17"/>
                      <a:pt x="36" y="17"/>
                      <a:pt x="36" y="18"/>
                    </a:cubicBezTo>
                    <a:cubicBezTo>
                      <a:pt x="36" y="19"/>
                      <a:pt x="36" y="19"/>
                      <a:pt x="35" y="20"/>
                    </a:cubicBezTo>
                    <a:cubicBezTo>
                      <a:pt x="3" y="36"/>
                      <a:pt x="3" y="36"/>
                      <a:pt x="3" y="36"/>
                    </a:cubicBezTo>
                    <a:cubicBezTo>
                      <a:pt x="3" y="36"/>
                      <a:pt x="2" y="36"/>
                      <a:pt x="2" y="36"/>
                    </a:cubicBezTo>
                    <a:close/>
                    <a:moveTo>
                      <a:pt x="4" y="5"/>
                    </a:moveTo>
                    <a:cubicBezTo>
                      <a:pt x="4" y="31"/>
                      <a:pt x="4" y="31"/>
                      <a:pt x="4" y="31"/>
                    </a:cubicBezTo>
                    <a:cubicBezTo>
                      <a:pt x="30" y="18"/>
                      <a:pt x="30" y="18"/>
                      <a:pt x="30" y="18"/>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41">
                <a:extLst>
                  <a:ext uri="{FF2B5EF4-FFF2-40B4-BE49-F238E27FC236}">
                    <a16:creationId xmlns:a16="http://schemas.microsoft.com/office/drawing/2014/main" id="{C14C904D-F430-46F1-85AB-B0D41AD332AD}"/>
                  </a:ext>
                </a:extLst>
              </p:cNvPr>
              <p:cNvSpPr>
                <a:spLocks noEditPoints="1"/>
              </p:cNvSpPr>
              <p:nvPr/>
            </p:nvSpPr>
            <p:spPr bwMode="auto">
              <a:xfrm>
                <a:off x="5807075" y="4032250"/>
                <a:ext cx="373063" cy="92075"/>
              </a:xfrm>
              <a:custGeom>
                <a:avLst/>
                <a:gdLst>
                  <a:gd name="T0" fmla="*/ 94 w 96"/>
                  <a:gd name="T1" fmla="*/ 24 h 24"/>
                  <a:gd name="T2" fmla="*/ 2 w 96"/>
                  <a:gd name="T3" fmla="*/ 24 h 24"/>
                  <a:gd name="T4" fmla="*/ 0 w 96"/>
                  <a:gd name="T5" fmla="*/ 22 h 24"/>
                  <a:gd name="T6" fmla="*/ 0 w 96"/>
                  <a:gd name="T7" fmla="*/ 6 h 24"/>
                  <a:gd name="T8" fmla="*/ 6 w 96"/>
                  <a:gd name="T9" fmla="*/ 0 h 24"/>
                  <a:gd name="T10" fmla="*/ 90 w 96"/>
                  <a:gd name="T11" fmla="*/ 0 h 24"/>
                  <a:gd name="T12" fmla="*/ 96 w 96"/>
                  <a:gd name="T13" fmla="*/ 6 h 24"/>
                  <a:gd name="T14" fmla="*/ 96 w 96"/>
                  <a:gd name="T15" fmla="*/ 22 h 24"/>
                  <a:gd name="T16" fmla="*/ 94 w 96"/>
                  <a:gd name="T17" fmla="*/ 24 h 24"/>
                  <a:gd name="T18" fmla="*/ 4 w 96"/>
                  <a:gd name="T19" fmla="*/ 20 h 24"/>
                  <a:gd name="T20" fmla="*/ 92 w 96"/>
                  <a:gd name="T21" fmla="*/ 20 h 24"/>
                  <a:gd name="T22" fmla="*/ 92 w 96"/>
                  <a:gd name="T23" fmla="*/ 6 h 24"/>
                  <a:gd name="T24" fmla="*/ 90 w 96"/>
                  <a:gd name="T25" fmla="*/ 4 h 24"/>
                  <a:gd name="T26" fmla="*/ 6 w 96"/>
                  <a:gd name="T27" fmla="*/ 4 h 24"/>
                  <a:gd name="T28" fmla="*/ 4 w 96"/>
                  <a:gd name="T29" fmla="*/ 6 h 24"/>
                  <a:gd name="T30" fmla="*/ 4 w 96"/>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4">
                    <a:moveTo>
                      <a:pt x="94" y="24"/>
                    </a:moveTo>
                    <a:cubicBezTo>
                      <a:pt x="2" y="24"/>
                      <a:pt x="2" y="24"/>
                      <a:pt x="2" y="24"/>
                    </a:cubicBezTo>
                    <a:cubicBezTo>
                      <a:pt x="1" y="24"/>
                      <a:pt x="0" y="23"/>
                      <a:pt x="0" y="22"/>
                    </a:cubicBezTo>
                    <a:cubicBezTo>
                      <a:pt x="0" y="6"/>
                      <a:pt x="0" y="6"/>
                      <a:pt x="0" y="6"/>
                    </a:cubicBezTo>
                    <a:cubicBezTo>
                      <a:pt x="0" y="3"/>
                      <a:pt x="3" y="0"/>
                      <a:pt x="6" y="0"/>
                    </a:cubicBezTo>
                    <a:cubicBezTo>
                      <a:pt x="90" y="0"/>
                      <a:pt x="90" y="0"/>
                      <a:pt x="90" y="0"/>
                    </a:cubicBezTo>
                    <a:cubicBezTo>
                      <a:pt x="93" y="0"/>
                      <a:pt x="96" y="3"/>
                      <a:pt x="96" y="6"/>
                    </a:cubicBezTo>
                    <a:cubicBezTo>
                      <a:pt x="96" y="22"/>
                      <a:pt x="96" y="22"/>
                      <a:pt x="96" y="22"/>
                    </a:cubicBezTo>
                    <a:cubicBezTo>
                      <a:pt x="96" y="23"/>
                      <a:pt x="95" y="24"/>
                      <a:pt x="94" y="24"/>
                    </a:cubicBezTo>
                    <a:close/>
                    <a:moveTo>
                      <a:pt x="4" y="20"/>
                    </a:moveTo>
                    <a:cubicBezTo>
                      <a:pt x="92" y="20"/>
                      <a:pt x="92" y="20"/>
                      <a:pt x="92" y="20"/>
                    </a:cubicBezTo>
                    <a:cubicBezTo>
                      <a:pt x="92" y="6"/>
                      <a:pt x="92" y="6"/>
                      <a:pt x="92" y="6"/>
                    </a:cubicBezTo>
                    <a:cubicBezTo>
                      <a:pt x="92" y="5"/>
                      <a:pt x="91" y="4"/>
                      <a:pt x="90" y="4"/>
                    </a:cubicBezTo>
                    <a:cubicBezTo>
                      <a:pt x="6" y="4"/>
                      <a:pt x="6" y="4"/>
                      <a:pt x="6" y="4"/>
                    </a:cubicBezTo>
                    <a:cubicBezTo>
                      <a:pt x="5" y="4"/>
                      <a:pt x="4" y="5"/>
                      <a:pt x="4" y="6"/>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42">
                <a:extLst>
                  <a:ext uri="{FF2B5EF4-FFF2-40B4-BE49-F238E27FC236}">
                    <a16:creationId xmlns:a16="http://schemas.microsoft.com/office/drawing/2014/main" id="{A12AF3A6-2C83-4F23-82A4-2FAADE39B6A3}"/>
                  </a:ext>
                </a:extLst>
              </p:cNvPr>
              <p:cNvSpPr>
                <a:spLocks/>
              </p:cNvSpPr>
              <p:nvPr/>
            </p:nvSpPr>
            <p:spPr bwMode="auto">
              <a:xfrm>
                <a:off x="5810250" y="4035425"/>
                <a:ext cx="77788" cy="77787"/>
              </a:xfrm>
              <a:custGeom>
                <a:avLst/>
                <a:gdLst>
                  <a:gd name="T0" fmla="*/ 5 w 49"/>
                  <a:gd name="T1" fmla="*/ 49 h 49"/>
                  <a:gd name="T2" fmla="*/ 0 w 49"/>
                  <a:gd name="T3" fmla="*/ 44 h 49"/>
                  <a:gd name="T4" fmla="*/ 45 w 49"/>
                  <a:gd name="T5" fmla="*/ 0 h 49"/>
                  <a:gd name="T6" fmla="*/ 49 w 49"/>
                  <a:gd name="T7" fmla="*/ 5 h 49"/>
                  <a:gd name="T8" fmla="*/ 5 w 49"/>
                  <a:gd name="T9" fmla="*/ 49 h 49"/>
                </a:gdLst>
                <a:ahLst/>
                <a:cxnLst>
                  <a:cxn ang="0">
                    <a:pos x="T0" y="T1"/>
                  </a:cxn>
                  <a:cxn ang="0">
                    <a:pos x="T2" y="T3"/>
                  </a:cxn>
                  <a:cxn ang="0">
                    <a:pos x="T4" y="T5"/>
                  </a:cxn>
                  <a:cxn ang="0">
                    <a:pos x="T6" y="T7"/>
                  </a:cxn>
                  <a:cxn ang="0">
                    <a:pos x="T8" y="T9"/>
                  </a:cxn>
                </a:cxnLst>
                <a:rect l="0" t="0" r="r" b="b"/>
                <a:pathLst>
                  <a:path w="49" h="49">
                    <a:moveTo>
                      <a:pt x="5" y="49"/>
                    </a:moveTo>
                    <a:lnTo>
                      <a:pt x="0" y="44"/>
                    </a:lnTo>
                    <a:lnTo>
                      <a:pt x="45" y="0"/>
                    </a:lnTo>
                    <a:lnTo>
                      <a:pt x="49" y="5"/>
                    </a:lnTo>
                    <a:lnTo>
                      <a:pt x="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43">
                <a:extLst>
                  <a:ext uri="{FF2B5EF4-FFF2-40B4-BE49-F238E27FC236}">
                    <a16:creationId xmlns:a16="http://schemas.microsoft.com/office/drawing/2014/main" id="{02B9F65F-8AF6-4F88-869A-9E06996A7352}"/>
                  </a:ext>
                </a:extLst>
              </p:cNvPr>
              <p:cNvSpPr>
                <a:spLocks/>
              </p:cNvSpPr>
              <p:nvPr/>
            </p:nvSpPr>
            <p:spPr bwMode="auto">
              <a:xfrm>
                <a:off x="5857875" y="4035425"/>
                <a:ext cx="85725" cy="85725"/>
              </a:xfrm>
              <a:custGeom>
                <a:avLst/>
                <a:gdLst>
                  <a:gd name="T0" fmla="*/ 5 w 54"/>
                  <a:gd name="T1" fmla="*/ 54 h 54"/>
                  <a:gd name="T2" fmla="*/ 0 w 54"/>
                  <a:gd name="T3" fmla="*/ 49 h 54"/>
                  <a:gd name="T4" fmla="*/ 49 w 54"/>
                  <a:gd name="T5" fmla="*/ 0 h 54"/>
                  <a:gd name="T6" fmla="*/ 54 w 54"/>
                  <a:gd name="T7" fmla="*/ 5 h 54"/>
                  <a:gd name="T8" fmla="*/ 5 w 54"/>
                  <a:gd name="T9" fmla="*/ 54 h 54"/>
                </a:gdLst>
                <a:ahLst/>
                <a:cxnLst>
                  <a:cxn ang="0">
                    <a:pos x="T0" y="T1"/>
                  </a:cxn>
                  <a:cxn ang="0">
                    <a:pos x="T2" y="T3"/>
                  </a:cxn>
                  <a:cxn ang="0">
                    <a:pos x="T4" y="T5"/>
                  </a:cxn>
                  <a:cxn ang="0">
                    <a:pos x="T6" y="T7"/>
                  </a:cxn>
                  <a:cxn ang="0">
                    <a:pos x="T8" y="T9"/>
                  </a:cxn>
                </a:cxnLst>
                <a:rect l="0" t="0" r="r" b="b"/>
                <a:pathLst>
                  <a:path w="54" h="54">
                    <a:moveTo>
                      <a:pt x="5" y="54"/>
                    </a:moveTo>
                    <a:lnTo>
                      <a:pt x="0" y="49"/>
                    </a:lnTo>
                    <a:lnTo>
                      <a:pt x="49" y="0"/>
                    </a:lnTo>
                    <a:lnTo>
                      <a:pt x="54"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44">
                <a:extLst>
                  <a:ext uri="{FF2B5EF4-FFF2-40B4-BE49-F238E27FC236}">
                    <a16:creationId xmlns:a16="http://schemas.microsoft.com/office/drawing/2014/main" id="{4031AD28-C3CB-4357-9B97-22017AE7600E}"/>
                  </a:ext>
                </a:extLst>
              </p:cNvPr>
              <p:cNvSpPr>
                <a:spLocks/>
              </p:cNvSpPr>
              <p:nvPr/>
            </p:nvSpPr>
            <p:spPr bwMode="auto">
              <a:xfrm>
                <a:off x="5919788" y="4035425"/>
                <a:ext cx="85725" cy="85725"/>
              </a:xfrm>
              <a:custGeom>
                <a:avLst/>
                <a:gdLst>
                  <a:gd name="T0" fmla="*/ 5 w 54"/>
                  <a:gd name="T1" fmla="*/ 54 h 54"/>
                  <a:gd name="T2" fmla="*/ 0 w 54"/>
                  <a:gd name="T3" fmla="*/ 49 h 54"/>
                  <a:gd name="T4" fmla="*/ 49 w 54"/>
                  <a:gd name="T5" fmla="*/ 0 h 54"/>
                  <a:gd name="T6" fmla="*/ 54 w 54"/>
                  <a:gd name="T7" fmla="*/ 5 h 54"/>
                  <a:gd name="T8" fmla="*/ 5 w 54"/>
                  <a:gd name="T9" fmla="*/ 54 h 54"/>
                </a:gdLst>
                <a:ahLst/>
                <a:cxnLst>
                  <a:cxn ang="0">
                    <a:pos x="T0" y="T1"/>
                  </a:cxn>
                  <a:cxn ang="0">
                    <a:pos x="T2" y="T3"/>
                  </a:cxn>
                  <a:cxn ang="0">
                    <a:pos x="T4" y="T5"/>
                  </a:cxn>
                  <a:cxn ang="0">
                    <a:pos x="T6" y="T7"/>
                  </a:cxn>
                  <a:cxn ang="0">
                    <a:pos x="T8" y="T9"/>
                  </a:cxn>
                </a:cxnLst>
                <a:rect l="0" t="0" r="r" b="b"/>
                <a:pathLst>
                  <a:path w="54" h="54">
                    <a:moveTo>
                      <a:pt x="5" y="54"/>
                    </a:moveTo>
                    <a:lnTo>
                      <a:pt x="0" y="49"/>
                    </a:lnTo>
                    <a:lnTo>
                      <a:pt x="49" y="0"/>
                    </a:lnTo>
                    <a:lnTo>
                      <a:pt x="54"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45">
                <a:extLst>
                  <a:ext uri="{FF2B5EF4-FFF2-40B4-BE49-F238E27FC236}">
                    <a16:creationId xmlns:a16="http://schemas.microsoft.com/office/drawing/2014/main" id="{194BDD8B-6225-418F-9F1C-7CF208A89E4D}"/>
                  </a:ext>
                </a:extLst>
              </p:cNvPr>
              <p:cNvSpPr>
                <a:spLocks/>
              </p:cNvSpPr>
              <p:nvPr/>
            </p:nvSpPr>
            <p:spPr bwMode="auto">
              <a:xfrm>
                <a:off x="5981700" y="4035425"/>
                <a:ext cx="85725" cy="85725"/>
              </a:xfrm>
              <a:custGeom>
                <a:avLst/>
                <a:gdLst>
                  <a:gd name="T0" fmla="*/ 5 w 54"/>
                  <a:gd name="T1" fmla="*/ 54 h 54"/>
                  <a:gd name="T2" fmla="*/ 0 w 54"/>
                  <a:gd name="T3" fmla="*/ 49 h 54"/>
                  <a:gd name="T4" fmla="*/ 49 w 54"/>
                  <a:gd name="T5" fmla="*/ 0 h 54"/>
                  <a:gd name="T6" fmla="*/ 54 w 54"/>
                  <a:gd name="T7" fmla="*/ 5 h 54"/>
                  <a:gd name="T8" fmla="*/ 5 w 54"/>
                  <a:gd name="T9" fmla="*/ 54 h 54"/>
                </a:gdLst>
                <a:ahLst/>
                <a:cxnLst>
                  <a:cxn ang="0">
                    <a:pos x="T0" y="T1"/>
                  </a:cxn>
                  <a:cxn ang="0">
                    <a:pos x="T2" y="T3"/>
                  </a:cxn>
                  <a:cxn ang="0">
                    <a:pos x="T4" y="T5"/>
                  </a:cxn>
                  <a:cxn ang="0">
                    <a:pos x="T6" y="T7"/>
                  </a:cxn>
                  <a:cxn ang="0">
                    <a:pos x="T8" y="T9"/>
                  </a:cxn>
                </a:cxnLst>
                <a:rect l="0" t="0" r="r" b="b"/>
                <a:pathLst>
                  <a:path w="54" h="54">
                    <a:moveTo>
                      <a:pt x="5" y="54"/>
                    </a:moveTo>
                    <a:lnTo>
                      <a:pt x="0" y="49"/>
                    </a:lnTo>
                    <a:lnTo>
                      <a:pt x="49" y="0"/>
                    </a:lnTo>
                    <a:lnTo>
                      <a:pt x="54"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46">
                <a:extLst>
                  <a:ext uri="{FF2B5EF4-FFF2-40B4-BE49-F238E27FC236}">
                    <a16:creationId xmlns:a16="http://schemas.microsoft.com/office/drawing/2014/main" id="{214DDBA3-41B9-4E00-818B-31E6DEA33CE4}"/>
                  </a:ext>
                </a:extLst>
              </p:cNvPr>
              <p:cNvSpPr>
                <a:spLocks/>
              </p:cNvSpPr>
              <p:nvPr/>
            </p:nvSpPr>
            <p:spPr bwMode="auto">
              <a:xfrm>
                <a:off x="6043613" y="4051300"/>
                <a:ext cx="60325" cy="69850"/>
              </a:xfrm>
              <a:custGeom>
                <a:avLst/>
                <a:gdLst>
                  <a:gd name="T0" fmla="*/ 5 w 54"/>
                  <a:gd name="T1" fmla="*/ 54 h 54"/>
                  <a:gd name="T2" fmla="*/ 0 w 54"/>
                  <a:gd name="T3" fmla="*/ 49 h 54"/>
                  <a:gd name="T4" fmla="*/ 49 w 54"/>
                  <a:gd name="T5" fmla="*/ 0 h 54"/>
                  <a:gd name="T6" fmla="*/ 54 w 54"/>
                  <a:gd name="T7" fmla="*/ 5 h 54"/>
                  <a:gd name="T8" fmla="*/ 5 w 54"/>
                  <a:gd name="T9" fmla="*/ 54 h 54"/>
                </a:gdLst>
                <a:ahLst/>
                <a:cxnLst>
                  <a:cxn ang="0">
                    <a:pos x="T0" y="T1"/>
                  </a:cxn>
                  <a:cxn ang="0">
                    <a:pos x="T2" y="T3"/>
                  </a:cxn>
                  <a:cxn ang="0">
                    <a:pos x="T4" y="T5"/>
                  </a:cxn>
                  <a:cxn ang="0">
                    <a:pos x="T6" y="T7"/>
                  </a:cxn>
                  <a:cxn ang="0">
                    <a:pos x="T8" y="T9"/>
                  </a:cxn>
                </a:cxnLst>
                <a:rect l="0" t="0" r="r" b="b"/>
                <a:pathLst>
                  <a:path w="54" h="54">
                    <a:moveTo>
                      <a:pt x="5" y="54"/>
                    </a:moveTo>
                    <a:lnTo>
                      <a:pt x="0" y="49"/>
                    </a:lnTo>
                    <a:lnTo>
                      <a:pt x="49" y="0"/>
                    </a:lnTo>
                    <a:lnTo>
                      <a:pt x="54"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47">
                <a:extLst>
                  <a:ext uri="{FF2B5EF4-FFF2-40B4-BE49-F238E27FC236}">
                    <a16:creationId xmlns:a16="http://schemas.microsoft.com/office/drawing/2014/main" id="{2F28F65F-264F-4312-B4A1-95AD530A6BFA}"/>
                  </a:ext>
                </a:extLst>
              </p:cNvPr>
              <p:cNvSpPr>
                <a:spLocks/>
              </p:cNvSpPr>
              <p:nvPr/>
            </p:nvSpPr>
            <p:spPr bwMode="auto">
              <a:xfrm>
                <a:off x="6107113" y="4051300"/>
                <a:ext cx="69850" cy="69850"/>
              </a:xfrm>
              <a:custGeom>
                <a:avLst/>
                <a:gdLst>
                  <a:gd name="T0" fmla="*/ 4 w 44"/>
                  <a:gd name="T1" fmla="*/ 44 h 44"/>
                  <a:gd name="T2" fmla="*/ 0 w 44"/>
                  <a:gd name="T3" fmla="*/ 39 h 44"/>
                  <a:gd name="T4" fmla="*/ 39 w 44"/>
                  <a:gd name="T5" fmla="*/ 0 h 44"/>
                  <a:gd name="T6" fmla="*/ 44 w 44"/>
                  <a:gd name="T7" fmla="*/ 5 h 44"/>
                  <a:gd name="T8" fmla="*/ 4 w 44"/>
                  <a:gd name="T9" fmla="*/ 44 h 44"/>
                </a:gdLst>
                <a:ahLst/>
                <a:cxnLst>
                  <a:cxn ang="0">
                    <a:pos x="T0" y="T1"/>
                  </a:cxn>
                  <a:cxn ang="0">
                    <a:pos x="T2" y="T3"/>
                  </a:cxn>
                  <a:cxn ang="0">
                    <a:pos x="T4" y="T5"/>
                  </a:cxn>
                  <a:cxn ang="0">
                    <a:pos x="T6" y="T7"/>
                  </a:cxn>
                  <a:cxn ang="0">
                    <a:pos x="T8" y="T9"/>
                  </a:cxn>
                </a:cxnLst>
                <a:rect l="0" t="0" r="r" b="b"/>
                <a:pathLst>
                  <a:path w="44" h="44">
                    <a:moveTo>
                      <a:pt x="4" y="44"/>
                    </a:moveTo>
                    <a:lnTo>
                      <a:pt x="0" y="39"/>
                    </a:lnTo>
                    <a:lnTo>
                      <a:pt x="39" y="0"/>
                    </a:lnTo>
                    <a:lnTo>
                      <a:pt x="44" y="5"/>
                    </a:lnTo>
                    <a:lnTo>
                      <a:pt x="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77" name="TextBox 76">
            <a:extLst>
              <a:ext uri="{FF2B5EF4-FFF2-40B4-BE49-F238E27FC236}">
                <a16:creationId xmlns:a16="http://schemas.microsoft.com/office/drawing/2014/main" id="{FB6610E4-D461-B47F-EF63-347AE3A03ECC}"/>
              </a:ext>
            </a:extLst>
          </p:cNvPr>
          <p:cNvSpPr txBox="1"/>
          <p:nvPr/>
        </p:nvSpPr>
        <p:spPr>
          <a:xfrm>
            <a:off x="10702213" y="317240"/>
            <a:ext cx="1165161" cy="436008"/>
          </a:xfrm>
          <a:prstGeom prst="rect">
            <a:avLst/>
          </a:prstGeom>
          <a:solidFill>
            <a:srgbClr val="090E21"/>
          </a:solidFill>
        </p:spPr>
        <p:txBody>
          <a:bodyPr wrap="square" lIns="0" tIns="0" rIns="0" bIns="0" rtlCol="0">
            <a:spAutoFit/>
          </a:bodyPr>
          <a:lstStyle/>
          <a:p>
            <a:pPr algn="l"/>
            <a:endParaRPr lang="en-IN" dirty="0">
              <a:solidFill>
                <a:schemeClr val="bg1"/>
              </a:solidFill>
            </a:endParaRPr>
          </a:p>
        </p:txBody>
      </p:sp>
      <p:pic>
        <p:nvPicPr>
          <p:cNvPr id="79" name="Picture 78" descr="Chart, bar chart, funnel chart&#10;&#10;Description automatically generated">
            <a:extLst>
              <a:ext uri="{FF2B5EF4-FFF2-40B4-BE49-F238E27FC236}">
                <a16:creationId xmlns:a16="http://schemas.microsoft.com/office/drawing/2014/main" id="{6D332912-D2ED-F5F4-69AB-32A55C5AD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713" y="1927519"/>
            <a:ext cx="7408160" cy="43656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6929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515AD7-8B0D-4842-BCF5-2B9B5ADB17F2}"/>
              </a:ext>
            </a:extLst>
          </p:cNvPr>
          <p:cNvSpPr>
            <a:spLocks noGrp="1"/>
          </p:cNvSpPr>
          <p:nvPr>
            <p:ph type="ftr" sz="quarter" idx="11"/>
          </p:nvPr>
        </p:nvSpPr>
        <p:spPr/>
        <p:txBody>
          <a:bodyPr/>
          <a:lstStyle/>
          <a:p>
            <a:r>
              <a:rPr lang="en-US" dirty="0"/>
              <a:t>12115712</a:t>
            </a:r>
          </a:p>
        </p:txBody>
      </p:sp>
      <p:sp>
        <p:nvSpPr>
          <p:cNvPr id="3" name="Rectangle 2">
            <a:extLst>
              <a:ext uri="{FF2B5EF4-FFF2-40B4-BE49-F238E27FC236}">
                <a16:creationId xmlns:a16="http://schemas.microsoft.com/office/drawing/2014/main" id="{E7A381BA-1AAC-435F-9C4F-FC1DCD7C4CB0}"/>
              </a:ext>
            </a:extLst>
          </p:cNvPr>
          <p:cNvSpPr/>
          <p:nvPr/>
        </p:nvSpPr>
        <p:spPr>
          <a:xfrm>
            <a:off x="-1" y="0"/>
            <a:ext cx="2842355" cy="6858000"/>
          </a:xfrm>
          <a:prstGeom prst="rect">
            <a:avLst/>
          </a:prstGeom>
          <a:gradFill>
            <a:gsLst>
              <a:gs pos="0">
                <a:srgbClr val="172041"/>
              </a:gs>
              <a:gs pos="100000">
                <a:srgbClr val="17204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10A9FDB-C97C-44AB-83FD-49FCD3FCA489}"/>
              </a:ext>
            </a:extLst>
          </p:cNvPr>
          <p:cNvGrpSpPr/>
          <p:nvPr/>
        </p:nvGrpSpPr>
        <p:grpSpPr>
          <a:xfrm>
            <a:off x="376239" y="4558031"/>
            <a:ext cx="2466116" cy="768879"/>
            <a:chOff x="376239" y="1549789"/>
            <a:chExt cx="2466116" cy="768879"/>
          </a:xfrm>
        </p:grpSpPr>
        <p:sp>
          <p:nvSpPr>
            <p:cNvPr id="5" name="Rectangle: Top Corners Rounded 4">
              <a:extLst>
                <a:ext uri="{FF2B5EF4-FFF2-40B4-BE49-F238E27FC236}">
                  <a16:creationId xmlns:a16="http://schemas.microsoft.com/office/drawing/2014/main" id="{BB186993-92BD-4F4C-89D3-A38D386D2209}"/>
                </a:ext>
              </a:extLst>
            </p:cNvPr>
            <p:cNvSpPr/>
            <p:nvPr/>
          </p:nvSpPr>
          <p:spPr>
            <a:xfrm rot="16200000">
              <a:off x="1360019" y="702250"/>
              <a:ext cx="498555" cy="2466116"/>
            </a:xfrm>
            <a:prstGeom prst="round2SameRect">
              <a:avLst>
                <a:gd name="adj1" fmla="val 50000"/>
                <a:gd name="adj2" fmla="val 0"/>
              </a:avLst>
            </a:prstGeom>
            <a:solidFill>
              <a:srgbClr val="090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5">
              <a:extLst>
                <a:ext uri="{FF2B5EF4-FFF2-40B4-BE49-F238E27FC236}">
                  <a16:creationId xmlns:a16="http://schemas.microsoft.com/office/drawing/2014/main" id="{351E7D59-3206-496A-9A33-AC0B9F32A91C}"/>
                </a:ext>
              </a:extLst>
            </p:cNvPr>
            <p:cNvSpPr>
              <a:spLocks/>
            </p:cNvSpPr>
            <p:nvPr/>
          </p:nvSpPr>
          <p:spPr bwMode="auto">
            <a:xfrm>
              <a:off x="2704030" y="1549789"/>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95">
              <a:extLst>
                <a:ext uri="{FF2B5EF4-FFF2-40B4-BE49-F238E27FC236}">
                  <a16:creationId xmlns:a16="http://schemas.microsoft.com/office/drawing/2014/main" id="{D1EA8D1C-BB44-4E38-95EC-BDE33EB0778E}"/>
                </a:ext>
              </a:extLst>
            </p:cNvPr>
            <p:cNvSpPr>
              <a:spLocks/>
            </p:cNvSpPr>
            <p:nvPr/>
          </p:nvSpPr>
          <p:spPr bwMode="auto">
            <a:xfrm flipV="1">
              <a:off x="2704030" y="2180820"/>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TextBox 7">
            <a:extLst>
              <a:ext uri="{FF2B5EF4-FFF2-40B4-BE49-F238E27FC236}">
                <a16:creationId xmlns:a16="http://schemas.microsoft.com/office/drawing/2014/main" id="{7D6C2E7D-1F8C-4248-AD6F-5C13E6A5801E}"/>
              </a:ext>
            </a:extLst>
          </p:cNvPr>
          <p:cNvSpPr txBox="1"/>
          <p:nvPr/>
        </p:nvSpPr>
        <p:spPr>
          <a:xfrm>
            <a:off x="706437" y="1305318"/>
            <a:ext cx="2112963" cy="215444"/>
          </a:xfrm>
          <a:prstGeom prst="rect">
            <a:avLst/>
          </a:prstGeom>
          <a:noFill/>
          <a:ln w="6350">
            <a:noFill/>
            <a:prstDash val="dash"/>
          </a:ln>
        </p:spPr>
        <p:txBody>
          <a:bodyPr wrap="square" lIns="0" tIns="0" rIns="0" bIns="0" rtlCol="0">
            <a:spAutoFit/>
          </a:bodyPr>
          <a:lstStyle/>
          <a:p>
            <a:r>
              <a:rPr lang="en-US" sz="1400" b="1" spc="600" dirty="0">
                <a:solidFill>
                  <a:schemeClr val="bg1"/>
                </a:solidFill>
                <a:latin typeface="+mj-lt"/>
              </a:rPr>
              <a:t>YouTube Data</a:t>
            </a:r>
          </a:p>
        </p:txBody>
      </p:sp>
      <p:grpSp>
        <p:nvGrpSpPr>
          <p:cNvPr id="9" name="Group 8">
            <a:extLst>
              <a:ext uri="{FF2B5EF4-FFF2-40B4-BE49-F238E27FC236}">
                <a16:creationId xmlns:a16="http://schemas.microsoft.com/office/drawing/2014/main" id="{517B8AE4-8476-4219-8C50-A1FA52D9F186}"/>
              </a:ext>
            </a:extLst>
          </p:cNvPr>
          <p:cNvGrpSpPr/>
          <p:nvPr/>
        </p:nvGrpSpPr>
        <p:grpSpPr>
          <a:xfrm>
            <a:off x="708060" y="2824781"/>
            <a:ext cx="2114882" cy="215444"/>
            <a:chOff x="668958" y="2550768"/>
            <a:chExt cx="2114882" cy="215444"/>
          </a:xfrm>
        </p:grpSpPr>
        <p:grpSp>
          <p:nvGrpSpPr>
            <p:cNvPr id="10" name="Group 9">
              <a:extLst>
                <a:ext uri="{FF2B5EF4-FFF2-40B4-BE49-F238E27FC236}">
                  <a16:creationId xmlns:a16="http://schemas.microsoft.com/office/drawing/2014/main" id="{01263F3F-1C69-4A13-83FF-8AD7860A70FE}"/>
                </a:ext>
              </a:extLst>
            </p:cNvPr>
            <p:cNvGrpSpPr/>
            <p:nvPr/>
          </p:nvGrpSpPr>
          <p:grpSpPr>
            <a:xfrm>
              <a:off x="668958" y="2560871"/>
              <a:ext cx="211507" cy="195238"/>
              <a:chOff x="519113" y="1628775"/>
              <a:chExt cx="371475" cy="342900"/>
            </a:xfrm>
            <a:gradFill>
              <a:gsLst>
                <a:gs pos="0">
                  <a:schemeClr val="accent2"/>
                </a:gs>
                <a:gs pos="100000">
                  <a:schemeClr val="accent1"/>
                </a:gs>
              </a:gsLst>
              <a:lin ang="2700000" scaled="0"/>
            </a:gradFill>
          </p:grpSpPr>
          <p:sp>
            <p:nvSpPr>
              <p:cNvPr id="12" name="Freeform 28">
                <a:extLst>
                  <a:ext uri="{FF2B5EF4-FFF2-40B4-BE49-F238E27FC236}">
                    <a16:creationId xmlns:a16="http://schemas.microsoft.com/office/drawing/2014/main" id="{601FD33A-FFD5-455E-8AE7-C0FD3740DC2A}"/>
                  </a:ext>
                </a:extLst>
              </p:cNvPr>
              <p:cNvSpPr>
                <a:spLocks noEditPoints="1"/>
              </p:cNvSpPr>
              <p:nvPr/>
            </p:nvSpPr>
            <p:spPr bwMode="auto">
              <a:xfrm>
                <a:off x="519113" y="1736725"/>
                <a:ext cx="371475" cy="234950"/>
              </a:xfrm>
              <a:custGeom>
                <a:avLst/>
                <a:gdLst>
                  <a:gd name="T0" fmla="*/ 88 w 96"/>
                  <a:gd name="T1" fmla="*/ 60 h 60"/>
                  <a:gd name="T2" fmla="*/ 8 w 96"/>
                  <a:gd name="T3" fmla="*/ 60 h 60"/>
                  <a:gd name="T4" fmla="*/ 0 w 96"/>
                  <a:gd name="T5" fmla="*/ 52 h 60"/>
                  <a:gd name="T6" fmla="*/ 0 w 96"/>
                  <a:gd name="T7" fmla="*/ 2 h 60"/>
                  <a:gd name="T8" fmla="*/ 2 w 96"/>
                  <a:gd name="T9" fmla="*/ 0 h 60"/>
                  <a:gd name="T10" fmla="*/ 94 w 96"/>
                  <a:gd name="T11" fmla="*/ 0 h 60"/>
                  <a:gd name="T12" fmla="*/ 96 w 96"/>
                  <a:gd name="T13" fmla="*/ 2 h 60"/>
                  <a:gd name="T14" fmla="*/ 96 w 96"/>
                  <a:gd name="T15" fmla="*/ 52 h 60"/>
                  <a:gd name="T16" fmla="*/ 88 w 96"/>
                  <a:gd name="T17" fmla="*/ 60 h 60"/>
                  <a:gd name="T18" fmla="*/ 4 w 96"/>
                  <a:gd name="T19" fmla="*/ 4 h 60"/>
                  <a:gd name="T20" fmla="*/ 4 w 96"/>
                  <a:gd name="T21" fmla="*/ 52 h 60"/>
                  <a:gd name="T22" fmla="*/ 8 w 96"/>
                  <a:gd name="T23" fmla="*/ 56 h 60"/>
                  <a:gd name="T24" fmla="*/ 88 w 96"/>
                  <a:gd name="T25" fmla="*/ 56 h 60"/>
                  <a:gd name="T26" fmla="*/ 92 w 96"/>
                  <a:gd name="T27" fmla="*/ 52 h 60"/>
                  <a:gd name="T28" fmla="*/ 92 w 96"/>
                  <a:gd name="T29" fmla="*/ 4 h 60"/>
                  <a:gd name="T30" fmla="*/ 4 w 96"/>
                  <a:gd name="T31"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60">
                    <a:moveTo>
                      <a:pt x="88" y="60"/>
                    </a:moveTo>
                    <a:cubicBezTo>
                      <a:pt x="8" y="60"/>
                      <a:pt x="8" y="60"/>
                      <a:pt x="8" y="60"/>
                    </a:cubicBezTo>
                    <a:cubicBezTo>
                      <a:pt x="3" y="60"/>
                      <a:pt x="0" y="57"/>
                      <a:pt x="0" y="52"/>
                    </a:cubicBezTo>
                    <a:cubicBezTo>
                      <a:pt x="0" y="2"/>
                      <a:pt x="0" y="2"/>
                      <a:pt x="0" y="2"/>
                    </a:cubicBezTo>
                    <a:cubicBezTo>
                      <a:pt x="0" y="1"/>
                      <a:pt x="1" y="0"/>
                      <a:pt x="2" y="0"/>
                    </a:cubicBezTo>
                    <a:cubicBezTo>
                      <a:pt x="94" y="0"/>
                      <a:pt x="94" y="0"/>
                      <a:pt x="94" y="0"/>
                    </a:cubicBezTo>
                    <a:cubicBezTo>
                      <a:pt x="95" y="0"/>
                      <a:pt x="96" y="1"/>
                      <a:pt x="96" y="2"/>
                    </a:cubicBezTo>
                    <a:cubicBezTo>
                      <a:pt x="96" y="52"/>
                      <a:pt x="96" y="52"/>
                      <a:pt x="96" y="52"/>
                    </a:cubicBezTo>
                    <a:cubicBezTo>
                      <a:pt x="96" y="57"/>
                      <a:pt x="93" y="60"/>
                      <a:pt x="88" y="60"/>
                    </a:cubicBezTo>
                    <a:close/>
                    <a:moveTo>
                      <a:pt x="4" y="4"/>
                    </a:moveTo>
                    <a:cubicBezTo>
                      <a:pt x="4" y="52"/>
                      <a:pt x="4" y="52"/>
                      <a:pt x="4" y="52"/>
                    </a:cubicBezTo>
                    <a:cubicBezTo>
                      <a:pt x="4" y="54"/>
                      <a:pt x="6" y="56"/>
                      <a:pt x="8" y="56"/>
                    </a:cubicBezTo>
                    <a:cubicBezTo>
                      <a:pt x="88" y="56"/>
                      <a:pt x="88" y="56"/>
                      <a:pt x="88" y="56"/>
                    </a:cubicBezTo>
                    <a:cubicBezTo>
                      <a:pt x="90" y="56"/>
                      <a:pt x="92" y="54"/>
                      <a:pt x="92" y="52"/>
                    </a:cubicBezTo>
                    <a:cubicBezTo>
                      <a:pt x="92" y="4"/>
                      <a:pt x="92" y="4"/>
                      <a:pt x="92"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3" name="Freeform 29">
                <a:extLst>
                  <a:ext uri="{FF2B5EF4-FFF2-40B4-BE49-F238E27FC236}">
                    <a16:creationId xmlns:a16="http://schemas.microsoft.com/office/drawing/2014/main" id="{62FC8E8F-C139-459F-9C0E-B4324923381D}"/>
                  </a:ext>
                </a:extLst>
              </p:cNvPr>
              <p:cNvSpPr>
                <a:spLocks noEditPoints="1"/>
              </p:cNvSpPr>
              <p:nvPr/>
            </p:nvSpPr>
            <p:spPr bwMode="auto">
              <a:xfrm>
                <a:off x="642938" y="1784350"/>
                <a:ext cx="139700" cy="139700"/>
              </a:xfrm>
              <a:custGeom>
                <a:avLst/>
                <a:gdLst>
                  <a:gd name="T0" fmla="*/ 2 w 36"/>
                  <a:gd name="T1" fmla="*/ 36 h 36"/>
                  <a:gd name="T2" fmla="*/ 1 w 36"/>
                  <a:gd name="T3" fmla="*/ 36 h 36"/>
                  <a:gd name="T4" fmla="*/ 0 w 36"/>
                  <a:gd name="T5" fmla="*/ 34 h 36"/>
                  <a:gd name="T6" fmla="*/ 0 w 36"/>
                  <a:gd name="T7" fmla="*/ 2 h 36"/>
                  <a:gd name="T8" fmla="*/ 1 w 36"/>
                  <a:gd name="T9" fmla="*/ 0 h 36"/>
                  <a:gd name="T10" fmla="*/ 3 w 36"/>
                  <a:gd name="T11" fmla="*/ 0 h 36"/>
                  <a:gd name="T12" fmla="*/ 35 w 36"/>
                  <a:gd name="T13" fmla="*/ 16 h 36"/>
                  <a:gd name="T14" fmla="*/ 36 w 36"/>
                  <a:gd name="T15" fmla="*/ 18 h 36"/>
                  <a:gd name="T16" fmla="*/ 35 w 36"/>
                  <a:gd name="T17" fmla="*/ 20 h 36"/>
                  <a:gd name="T18" fmla="*/ 3 w 36"/>
                  <a:gd name="T19" fmla="*/ 36 h 36"/>
                  <a:gd name="T20" fmla="*/ 2 w 36"/>
                  <a:gd name="T21" fmla="*/ 36 h 36"/>
                  <a:gd name="T22" fmla="*/ 4 w 36"/>
                  <a:gd name="T23" fmla="*/ 5 h 36"/>
                  <a:gd name="T24" fmla="*/ 4 w 36"/>
                  <a:gd name="T25" fmla="*/ 31 h 36"/>
                  <a:gd name="T26" fmla="*/ 30 w 36"/>
                  <a:gd name="T27" fmla="*/ 18 h 36"/>
                  <a:gd name="T28" fmla="*/ 4 w 36"/>
                  <a:gd name="T2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2" y="36"/>
                    </a:moveTo>
                    <a:cubicBezTo>
                      <a:pt x="2" y="36"/>
                      <a:pt x="1" y="36"/>
                      <a:pt x="1" y="36"/>
                    </a:cubicBezTo>
                    <a:cubicBezTo>
                      <a:pt x="0" y="35"/>
                      <a:pt x="0" y="35"/>
                      <a:pt x="0" y="34"/>
                    </a:cubicBezTo>
                    <a:cubicBezTo>
                      <a:pt x="0" y="2"/>
                      <a:pt x="0" y="2"/>
                      <a:pt x="0" y="2"/>
                    </a:cubicBezTo>
                    <a:cubicBezTo>
                      <a:pt x="0" y="1"/>
                      <a:pt x="0" y="1"/>
                      <a:pt x="1" y="0"/>
                    </a:cubicBezTo>
                    <a:cubicBezTo>
                      <a:pt x="2" y="0"/>
                      <a:pt x="2" y="0"/>
                      <a:pt x="3" y="0"/>
                    </a:cubicBezTo>
                    <a:cubicBezTo>
                      <a:pt x="35" y="16"/>
                      <a:pt x="35" y="16"/>
                      <a:pt x="35" y="16"/>
                    </a:cubicBezTo>
                    <a:cubicBezTo>
                      <a:pt x="36" y="17"/>
                      <a:pt x="36" y="17"/>
                      <a:pt x="36" y="18"/>
                    </a:cubicBezTo>
                    <a:cubicBezTo>
                      <a:pt x="36" y="19"/>
                      <a:pt x="36" y="19"/>
                      <a:pt x="35" y="20"/>
                    </a:cubicBezTo>
                    <a:cubicBezTo>
                      <a:pt x="3" y="36"/>
                      <a:pt x="3" y="36"/>
                      <a:pt x="3" y="36"/>
                    </a:cubicBezTo>
                    <a:cubicBezTo>
                      <a:pt x="3" y="36"/>
                      <a:pt x="2" y="36"/>
                      <a:pt x="2" y="36"/>
                    </a:cubicBezTo>
                    <a:close/>
                    <a:moveTo>
                      <a:pt x="4" y="5"/>
                    </a:moveTo>
                    <a:cubicBezTo>
                      <a:pt x="4" y="31"/>
                      <a:pt x="4" y="31"/>
                      <a:pt x="4" y="31"/>
                    </a:cubicBezTo>
                    <a:cubicBezTo>
                      <a:pt x="30" y="18"/>
                      <a:pt x="30" y="18"/>
                      <a:pt x="30" y="18"/>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4" name="Freeform 30">
                <a:extLst>
                  <a:ext uri="{FF2B5EF4-FFF2-40B4-BE49-F238E27FC236}">
                    <a16:creationId xmlns:a16="http://schemas.microsoft.com/office/drawing/2014/main" id="{1B0EA671-3B81-468A-8293-30B36754B41E}"/>
                  </a:ext>
                </a:extLst>
              </p:cNvPr>
              <p:cNvSpPr>
                <a:spLocks noEditPoints="1"/>
              </p:cNvSpPr>
              <p:nvPr/>
            </p:nvSpPr>
            <p:spPr bwMode="auto">
              <a:xfrm>
                <a:off x="519113" y="1628775"/>
                <a:ext cx="371475" cy="92075"/>
              </a:xfrm>
              <a:custGeom>
                <a:avLst/>
                <a:gdLst>
                  <a:gd name="T0" fmla="*/ 94 w 96"/>
                  <a:gd name="T1" fmla="*/ 24 h 24"/>
                  <a:gd name="T2" fmla="*/ 2 w 96"/>
                  <a:gd name="T3" fmla="*/ 24 h 24"/>
                  <a:gd name="T4" fmla="*/ 0 w 96"/>
                  <a:gd name="T5" fmla="*/ 22 h 24"/>
                  <a:gd name="T6" fmla="*/ 0 w 96"/>
                  <a:gd name="T7" fmla="*/ 6 h 24"/>
                  <a:gd name="T8" fmla="*/ 6 w 96"/>
                  <a:gd name="T9" fmla="*/ 0 h 24"/>
                  <a:gd name="T10" fmla="*/ 90 w 96"/>
                  <a:gd name="T11" fmla="*/ 0 h 24"/>
                  <a:gd name="T12" fmla="*/ 96 w 96"/>
                  <a:gd name="T13" fmla="*/ 6 h 24"/>
                  <a:gd name="T14" fmla="*/ 96 w 96"/>
                  <a:gd name="T15" fmla="*/ 22 h 24"/>
                  <a:gd name="T16" fmla="*/ 94 w 96"/>
                  <a:gd name="T17" fmla="*/ 24 h 24"/>
                  <a:gd name="T18" fmla="*/ 4 w 96"/>
                  <a:gd name="T19" fmla="*/ 20 h 24"/>
                  <a:gd name="T20" fmla="*/ 92 w 96"/>
                  <a:gd name="T21" fmla="*/ 20 h 24"/>
                  <a:gd name="T22" fmla="*/ 92 w 96"/>
                  <a:gd name="T23" fmla="*/ 6 h 24"/>
                  <a:gd name="T24" fmla="*/ 90 w 96"/>
                  <a:gd name="T25" fmla="*/ 4 h 24"/>
                  <a:gd name="T26" fmla="*/ 6 w 96"/>
                  <a:gd name="T27" fmla="*/ 4 h 24"/>
                  <a:gd name="T28" fmla="*/ 4 w 96"/>
                  <a:gd name="T29" fmla="*/ 6 h 24"/>
                  <a:gd name="T30" fmla="*/ 4 w 96"/>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4">
                    <a:moveTo>
                      <a:pt x="94" y="24"/>
                    </a:moveTo>
                    <a:cubicBezTo>
                      <a:pt x="2" y="24"/>
                      <a:pt x="2" y="24"/>
                      <a:pt x="2" y="24"/>
                    </a:cubicBezTo>
                    <a:cubicBezTo>
                      <a:pt x="1" y="24"/>
                      <a:pt x="0" y="23"/>
                      <a:pt x="0" y="22"/>
                    </a:cubicBezTo>
                    <a:cubicBezTo>
                      <a:pt x="0" y="6"/>
                      <a:pt x="0" y="6"/>
                      <a:pt x="0" y="6"/>
                    </a:cubicBezTo>
                    <a:cubicBezTo>
                      <a:pt x="0" y="3"/>
                      <a:pt x="3" y="0"/>
                      <a:pt x="6" y="0"/>
                    </a:cubicBezTo>
                    <a:cubicBezTo>
                      <a:pt x="90" y="0"/>
                      <a:pt x="90" y="0"/>
                      <a:pt x="90" y="0"/>
                    </a:cubicBezTo>
                    <a:cubicBezTo>
                      <a:pt x="93" y="0"/>
                      <a:pt x="96" y="3"/>
                      <a:pt x="96" y="6"/>
                    </a:cubicBezTo>
                    <a:cubicBezTo>
                      <a:pt x="96" y="22"/>
                      <a:pt x="96" y="22"/>
                      <a:pt x="96" y="22"/>
                    </a:cubicBezTo>
                    <a:cubicBezTo>
                      <a:pt x="96" y="23"/>
                      <a:pt x="95" y="24"/>
                      <a:pt x="94" y="24"/>
                    </a:cubicBezTo>
                    <a:close/>
                    <a:moveTo>
                      <a:pt x="4" y="20"/>
                    </a:moveTo>
                    <a:cubicBezTo>
                      <a:pt x="92" y="20"/>
                      <a:pt x="92" y="20"/>
                      <a:pt x="92" y="20"/>
                    </a:cubicBezTo>
                    <a:cubicBezTo>
                      <a:pt x="92" y="6"/>
                      <a:pt x="92" y="6"/>
                      <a:pt x="92" y="6"/>
                    </a:cubicBezTo>
                    <a:cubicBezTo>
                      <a:pt x="92" y="5"/>
                      <a:pt x="91" y="4"/>
                      <a:pt x="90" y="4"/>
                    </a:cubicBezTo>
                    <a:cubicBezTo>
                      <a:pt x="6" y="4"/>
                      <a:pt x="6" y="4"/>
                      <a:pt x="6" y="4"/>
                    </a:cubicBezTo>
                    <a:cubicBezTo>
                      <a:pt x="5" y="4"/>
                      <a:pt x="4" y="5"/>
                      <a:pt x="4" y="6"/>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5" name="Freeform 31">
                <a:extLst>
                  <a:ext uri="{FF2B5EF4-FFF2-40B4-BE49-F238E27FC236}">
                    <a16:creationId xmlns:a16="http://schemas.microsoft.com/office/drawing/2014/main" id="{7EBDB09D-1B24-44F0-94B5-59EEA2444859}"/>
                  </a:ext>
                </a:extLst>
              </p:cNvPr>
              <p:cNvSpPr>
                <a:spLocks/>
              </p:cNvSpPr>
              <p:nvPr/>
            </p:nvSpPr>
            <p:spPr bwMode="auto">
              <a:xfrm>
                <a:off x="522288" y="1631950"/>
                <a:ext cx="77788" cy="77787"/>
              </a:xfrm>
              <a:custGeom>
                <a:avLst/>
                <a:gdLst>
                  <a:gd name="T0" fmla="*/ 5 w 49"/>
                  <a:gd name="T1" fmla="*/ 49 h 49"/>
                  <a:gd name="T2" fmla="*/ 0 w 49"/>
                  <a:gd name="T3" fmla="*/ 44 h 49"/>
                  <a:gd name="T4" fmla="*/ 44 w 49"/>
                  <a:gd name="T5" fmla="*/ 0 h 49"/>
                  <a:gd name="T6" fmla="*/ 49 w 49"/>
                  <a:gd name="T7" fmla="*/ 5 h 49"/>
                  <a:gd name="T8" fmla="*/ 5 w 49"/>
                  <a:gd name="T9" fmla="*/ 49 h 49"/>
                </a:gdLst>
                <a:ahLst/>
                <a:cxnLst>
                  <a:cxn ang="0">
                    <a:pos x="T0" y="T1"/>
                  </a:cxn>
                  <a:cxn ang="0">
                    <a:pos x="T2" y="T3"/>
                  </a:cxn>
                  <a:cxn ang="0">
                    <a:pos x="T4" y="T5"/>
                  </a:cxn>
                  <a:cxn ang="0">
                    <a:pos x="T6" y="T7"/>
                  </a:cxn>
                  <a:cxn ang="0">
                    <a:pos x="T8" y="T9"/>
                  </a:cxn>
                </a:cxnLst>
                <a:rect l="0" t="0" r="r" b="b"/>
                <a:pathLst>
                  <a:path w="49" h="49">
                    <a:moveTo>
                      <a:pt x="5" y="49"/>
                    </a:moveTo>
                    <a:lnTo>
                      <a:pt x="0" y="44"/>
                    </a:lnTo>
                    <a:lnTo>
                      <a:pt x="44" y="0"/>
                    </a:lnTo>
                    <a:lnTo>
                      <a:pt x="49" y="5"/>
                    </a:lnTo>
                    <a:lnTo>
                      <a:pt x="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6" name="Freeform 32">
                <a:extLst>
                  <a:ext uri="{FF2B5EF4-FFF2-40B4-BE49-F238E27FC236}">
                    <a16:creationId xmlns:a16="http://schemas.microsoft.com/office/drawing/2014/main" id="{1FFD4056-5735-44D4-9B03-855793507922}"/>
                  </a:ext>
                </a:extLst>
              </p:cNvPr>
              <p:cNvSpPr>
                <a:spLocks/>
              </p:cNvSpPr>
              <p:nvPr/>
            </p:nvSpPr>
            <p:spPr bwMode="auto">
              <a:xfrm>
                <a:off x="569913"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7" name="Freeform 33">
                <a:extLst>
                  <a:ext uri="{FF2B5EF4-FFF2-40B4-BE49-F238E27FC236}">
                    <a16:creationId xmlns:a16="http://schemas.microsoft.com/office/drawing/2014/main" id="{CB646533-40AB-41B0-BE5B-F74F8107F055}"/>
                  </a:ext>
                </a:extLst>
              </p:cNvPr>
              <p:cNvSpPr>
                <a:spLocks/>
              </p:cNvSpPr>
              <p:nvPr/>
            </p:nvSpPr>
            <p:spPr bwMode="auto">
              <a:xfrm>
                <a:off x="631826"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8" name="Freeform 34">
                <a:extLst>
                  <a:ext uri="{FF2B5EF4-FFF2-40B4-BE49-F238E27FC236}">
                    <a16:creationId xmlns:a16="http://schemas.microsoft.com/office/drawing/2014/main" id="{36F96247-AAD2-4256-883A-4E13BC3F8CD4}"/>
                  </a:ext>
                </a:extLst>
              </p:cNvPr>
              <p:cNvSpPr>
                <a:spLocks/>
              </p:cNvSpPr>
              <p:nvPr/>
            </p:nvSpPr>
            <p:spPr bwMode="auto">
              <a:xfrm>
                <a:off x="693738"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9" name="Freeform 35">
                <a:extLst>
                  <a:ext uri="{FF2B5EF4-FFF2-40B4-BE49-F238E27FC236}">
                    <a16:creationId xmlns:a16="http://schemas.microsoft.com/office/drawing/2014/main" id="{2113D348-E504-4060-A437-BDBC8A5D176C}"/>
                  </a:ext>
                </a:extLst>
              </p:cNvPr>
              <p:cNvSpPr>
                <a:spLocks/>
              </p:cNvSpPr>
              <p:nvPr/>
            </p:nvSpPr>
            <p:spPr bwMode="auto">
              <a:xfrm>
                <a:off x="755651"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20" name="Freeform 36">
                <a:extLst>
                  <a:ext uri="{FF2B5EF4-FFF2-40B4-BE49-F238E27FC236}">
                    <a16:creationId xmlns:a16="http://schemas.microsoft.com/office/drawing/2014/main" id="{6B25A6A5-6E48-4D49-8FE2-1AADE5275F24}"/>
                  </a:ext>
                </a:extLst>
              </p:cNvPr>
              <p:cNvSpPr>
                <a:spLocks/>
              </p:cNvSpPr>
              <p:nvPr/>
            </p:nvSpPr>
            <p:spPr bwMode="auto">
              <a:xfrm>
                <a:off x="817563" y="1647825"/>
                <a:ext cx="69850" cy="69850"/>
              </a:xfrm>
              <a:custGeom>
                <a:avLst/>
                <a:gdLst>
                  <a:gd name="T0" fmla="*/ 5 w 44"/>
                  <a:gd name="T1" fmla="*/ 44 h 44"/>
                  <a:gd name="T2" fmla="*/ 0 w 44"/>
                  <a:gd name="T3" fmla="*/ 39 h 44"/>
                  <a:gd name="T4" fmla="*/ 39 w 44"/>
                  <a:gd name="T5" fmla="*/ 0 h 44"/>
                  <a:gd name="T6" fmla="*/ 44 w 44"/>
                  <a:gd name="T7" fmla="*/ 5 h 44"/>
                  <a:gd name="T8" fmla="*/ 5 w 44"/>
                  <a:gd name="T9" fmla="*/ 44 h 44"/>
                </a:gdLst>
                <a:ahLst/>
                <a:cxnLst>
                  <a:cxn ang="0">
                    <a:pos x="T0" y="T1"/>
                  </a:cxn>
                  <a:cxn ang="0">
                    <a:pos x="T2" y="T3"/>
                  </a:cxn>
                  <a:cxn ang="0">
                    <a:pos x="T4" y="T5"/>
                  </a:cxn>
                  <a:cxn ang="0">
                    <a:pos x="T6" y="T7"/>
                  </a:cxn>
                  <a:cxn ang="0">
                    <a:pos x="T8" y="T9"/>
                  </a:cxn>
                </a:cxnLst>
                <a:rect l="0" t="0" r="r" b="b"/>
                <a:pathLst>
                  <a:path w="44" h="44">
                    <a:moveTo>
                      <a:pt x="5" y="44"/>
                    </a:moveTo>
                    <a:lnTo>
                      <a:pt x="0" y="39"/>
                    </a:lnTo>
                    <a:lnTo>
                      <a:pt x="39" y="0"/>
                    </a:lnTo>
                    <a:lnTo>
                      <a:pt x="44" y="5"/>
                    </a:lnTo>
                    <a:lnTo>
                      <a:pt x="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grpSp>
        <p:sp>
          <p:nvSpPr>
            <p:cNvPr id="11" name="TextBox 10">
              <a:extLst>
                <a:ext uri="{FF2B5EF4-FFF2-40B4-BE49-F238E27FC236}">
                  <a16:creationId xmlns:a16="http://schemas.microsoft.com/office/drawing/2014/main" id="{40234DF3-3465-4598-B977-A7999B3FA324}"/>
                </a:ext>
              </a:extLst>
            </p:cNvPr>
            <p:cNvSpPr txBox="1"/>
            <p:nvPr/>
          </p:nvSpPr>
          <p:spPr>
            <a:xfrm>
              <a:off x="1022550" y="255076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Objective</a:t>
              </a:r>
            </a:p>
          </p:txBody>
        </p:sp>
      </p:grpSp>
      <p:grpSp>
        <p:nvGrpSpPr>
          <p:cNvPr id="21" name="Group 20">
            <a:extLst>
              <a:ext uri="{FF2B5EF4-FFF2-40B4-BE49-F238E27FC236}">
                <a16:creationId xmlns:a16="http://schemas.microsoft.com/office/drawing/2014/main" id="{C126A58F-2DBC-4C66-83AA-F39F15723BCE}"/>
              </a:ext>
            </a:extLst>
          </p:cNvPr>
          <p:cNvGrpSpPr/>
          <p:nvPr/>
        </p:nvGrpSpPr>
        <p:grpSpPr>
          <a:xfrm>
            <a:off x="712293" y="1819797"/>
            <a:ext cx="2110649" cy="215444"/>
            <a:chOff x="673191" y="1583558"/>
            <a:chExt cx="2110649" cy="215444"/>
          </a:xfrm>
        </p:grpSpPr>
        <p:sp>
          <p:nvSpPr>
            <p:cNvPr id="22" name="TextBox 21">
              <a:extLst>
                <a:ext uri="{FF2B5EF4-FFF2-40B4-BE49-F238E27FC236}">
                  <a16:creationId xmlns:a16="http://schemas.microsoft.com/office/drawing/2014/main" id="{1C482AB7-5897-4920-B874-811B6773A176}"/>
                </a:ext>
              </a:extLst>
            </p:cNvPr>
            <p:cNvSpPr txBox="1"/>
            <p:nvPr/>
          </p:nvSpPr>
          <p:spPr>
            <a:xfrm>
              <a:off x="1022550" y="158355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Home</a:t>
              </a:r>
            </a:p>
          </p:txBody>
        </p:sp>
        <p:grpSp>
          <p:nvGrpSpPr>
            <p:cNvPr id="23" name="Group 22">
              <a:extLst>
                <a:ext uri="{FF2B5EF4-FFF2-40B4-BE49-F238E27FC236}">
                  <a16:creationId xmlns:a16="http://schemas.microsoft.com/office/drawing/2014/main" id="{C0ED350D-ABA2-4D40-A582-34C8AF97AF46}"/>
                </a:ext>
              </a:extLst>
            </p:cNvPr>
            <p:cNvGrpSpPr>
              <a:grpSpLocks noChangeAspect="1"/>
            </p:cNvGrpSpPr>
            <p:nvPr/>
          </p:nvGrpSpPr>
          <p:grpSpPr>
            <a:xfrm>
              <a:off x="673191" y="1593661"/>
              <a:ext cx="203040" cy="194400"/>
              <a:chOff x="-638175" y="3963988"/>
              <a:chExt cx="373062" cy="357187"/>
            </a:xfrm>
            <a:gradFill>
              <a:gsLst>
                <a:gs pos="0">
                  <a:schemeClr val="accent2"/>
                </a:gs>
                <a:gs pos="100000">
                  <a:schemeClr val="accent1"/>
                </a:gs>
              </a:gsLst>
              <a:lin ang="2700000" scaled="0"/>
            </a:gradFill>
          </p:grpSpPr>
          <p:sp>
            <p:nvSpPr>
              <p:cNvPr id="24" name="Freeform 40">
                <a:extLst>
                  <a:ext uri="{FF2B5EF4-FFF2-40B4-BE49-F238E27FC236}">
                    <a16:creationId xmlns:a16="http://schemas.microsoft.com/office/drawing/2014/main" id="{19729545-CA8E-4834-A212-677CEEA99B29}"/>
                  </a:ext>
                </a:extLst>
              </p:cNvPr>
              <p:cNvSpPr>
                <a:spLocks/>
              </p:cNvSpPr>
              <p:nvPr/>
            </p:nvSpPr>
            <p:spPr bwMode="auto">
              <a:xfrm>
                <a:off x="-592138" y="4149725"/>
                <a:ext cx="280987" cy="171450"/>
              </a:xfrm>
              <a:custGeom>
                <a:avLst/>
                <a:gdLst>
                  <a:gd name="T0" fmla="*/ 70 w 72"/>
                  <a:gd name="T1" fmla="*/ 44 h 44"/>
                  <a:gd name="T2" fmla="*/ 46 w 72"/>
                  <a:gd name="T3" fmla="*/ 44 h 44"/>
                  <a:gd name="T4" fmla="*/ 44 w 72"/>
                  <a:gd name="T5" fmla="*/ 42 h 44"/>
                  <a:gd name="T6" fmla="*/ 44 w 72"/>
                  <a:gd name="T7" fmla="*/ 16 h 44"/>
                  <a:gd name="T8" fmla="*/ 28 w 72"/>
                  <a:gd name="T9" fmla="*/ 16 h 44"/>
                  <a:gd name="T10" fmla="*/ 28 w 72"/>
                  <a:gd name="T11" fmla="*/ 42 h 44"/>
                  <a:gd name="T12" fmla="*/ 26 w 72"/>
                  <a:gd name="T13" fmla="*/ 44 h 44"/>
                  <a:gd name="T14" fmla="*/ 2 w 72"/>
                  <a:gd name="T15" fmla="*/ 44 h 44"/>
                  <a:gd name="T16" fmla="*/ 0 w 72"/>
                  <a:gd name="T17" fmla="*/ 42 h 44"/>
                  <a:gd name="T18" fmla="*/ 0 w 72"/>
                  <a:gd name="T19" fmla="*/ 2 h 44"/>
                  <a:gd name="T20" fmla="*/ 2 w 72"/>
                  <a:gd name="T21" fmla="*/ 0 h 44"/>
                  <a:gd name="T22" fmla="*/ 4 w 72"/>
                  <a:gd name="T23" fmla="*/ 2 h 44"/>
                  <a:gd name="T24" fmla="*/ 4 w 72"/>
                  <a:gd name="T25" fmla="*/ 40 h 44"/>
                  <a:gd name="T26" fmla="*/ 24 w 72"/>
                  <a:gd name="T27" fmla="*/ 40 h 44"/>
                  <a:gd name="T28" fmla="*/ 24 w 72"/>
                  <a:gd name="T29" fmla="*/ 14 h 44"/>
                  <a:gd name="T30" fmla="*/ 26 w 72"/>
                  <a:gd name="T31" fmla="*/ 12 h 44"/>
                  <a:gd name="T32" fmla="*/ 46 w 72"/>
                  <a:gd name="T33" fmla="*/ 12 h 44"/>
                  <a:gd name="T34" fmla="*/ 48 w 72"/>
                  <a:gd name="T35" fmla="*/ 14 h 44"/>
                  <a:gd name="T36" fmla="*/ 48 w 72"/>
                  <a:gd name="T37" fmla="*/ 40 h 44"/>
                  <a:gd name="T38" fmla="*/ 68 w 72"/>
                  <a:gd name="T39" fmla="*/ 40 h 44"/>
                  <a:gd name="T40" fmla="*/ 68 w 72"/>
                  <a:gd name="T41" fmla="*/ 4 h 44"/>
                  <a:gd name="T42" fmla="*/ 70 w 72"/>
                  <a:gd name="T43" fmla="*/ 2 h 44"/>
                  <a:gd name="T44" fmla="*/ 72 w 72"/>
                  <a:gd name="T45" fmla="*/ 4 h 44"/>
                  <a:gd name="T46" fmla="*/ 72 w 72"/>
                  <a:gd name="T47" fmla="*/ 42 h 44"/>
                  <a:gd name="T48" fmla="*/ 70 w 72"/>
                  <a:gd name="T4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4">
                    <a:moveTo>
                      <a:pt x="70" y="44"/>
                    </a:moveTo>
                    <a:cubicBezTo>
                      <a:pt x="46" y="44"/>
                      <a:pt x="46" y="44"/>
                      <a:pt x="46" y="44"/>
                    </a:cubicBezTo>
                    <a:cubicBezTo>
                      <a:pt x="45" y="44"/>
                      <a:pt x="44" y="43"/>
                      <a:pt x="44" y="42"/>
                    </a:cubicBezTo>
                    <a:cubicBezTo>
                      <a:pt x="44" y="16"/>
                      <a:pt x="44" y="16"/>
                      <a:pt x="44" y="16"/>
                    </a:cubicBezTo>
                    <a:cubicBezTo>
                      <a:pt x="28" y="16"/>
                      <a:pt x="28" y="16"/>
                      <a:pt x="28" y="16"/>
                    </a:cubicBezTo>
                    <a:cubicBezTo>
                      <a:pt x="28" y="42"/>
                      <a:pt x="28" y="42"/>
                      <a:pt x="28" y="42"/>
                    </a:cubicBezTo>
                    <a:cubicBezTo>
                      <a:pt x="28" y="43"/>
                      <a:pt x="27" y="44"/>
                      <a:pt x="26" y="44"/>
                    </a:cubicBez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24" y="40"/>
                      <a:pt x="24" y="40"/>
                      <a:pt x="24" y="40"/>
                    </a:cubicBezTo>
                    <a:cubicBezTo>
                      <a:pt x="24" y="14"/>
                      <a:pt x="24" y="14"/>
                      <a:pt x="24" y="14"/>
                    </a:cubicBezTo>
                    <a:cubicBezTo>
                      <a:pt x="24" y="13"/>
                      <a:pt x="25" y="12"/>
                      <a:pt x="26" y="12"/>
                    </a:cubicBezTo>
                    <a:cubicBezTo>
                      <a:pt x="46" y="12"/>
                      <a:pt x="46" y="12"/>
                      <a:pt x="46" y="12"/>
                    </a:cubicBezTo>
                    <a:cubicBezTo>
                      <a:pt x="47" y="12"/>
                      <a:pt x="48" y="13"/>
                      <a:pt x="48" y="14"/>
                    </a:cubicBezTo>
                    <a:cubicBezTo>
                      <a:pt x="48" y="40"/>
                      <a:pt x="48" y="40"/>
                      <a:pt x="48" y="40"/>
                    </a:cubicBezTo>
                    <a:cubicBezTo>
                      <a:pt x="68" y="40"/>
                      <a:pt x="68" y="40"/>
                      <a:pt x="68" y="40"/>
                    </a:cubicBezTo>
                    <a:cubicBezTo>
                      <a:pt x="68" y="4"/>
                      <a:pt x="68" y="4"/>
                      <a:pt x="68" y="4"/>
                    </a:cubicBezTo>
                    <a:cubicBezTo>
                      <a:pt x="68" y="3"/>
                      <a:pt x="69" y="2"/>
                      <a:pt x="70" y="2"/>
                    </a:cubicBezTo>
                    <a:cubicBezTo>
                      <a:pt x="71" y="2"/>
                      <a:pt x="72" y="3"/>
                      <a:pt x="72" y="4"/>
                    </a:cubicBezTo>
                    <a:cubicBezTo>
                      <a:pt x="72" y="42"/>
                      <a:pt x="72" y="42"/>
                      <a:pt x="72" y="42"/>
                    </a:cubicBezTo>
                    <a:cubicBezTo>
                      <a:pt x="72" y="43"/>
                      <a:pt x="71" y="44"/>
                      <a:pt x="7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1">
                <a:extLst>
                  <a:ext uri="{FF2B5EF4-FFF2-40B4-BE49-F238E27FC236}">
                    <a16:creationId xmlns:a16="http://schemas.microsoft.com/office/drawing/2014/main" id="{AA223D0E-8280-4671-83E2-A9C513206F9A}"/>
                  </a:ext>
                </a:extLst>
              </p:cNvPr>
              <p:cNvSpPr>
                <a:spLocks/>
              </p:cNvSpPr>
              <p:nvPr/>
            </p:nvSpPr>
            <p:spPr bwMode="auto">
              <a:xfrm>
                <a:off x="-638175" y="3963988"/>
                <a:ext cx="373062" cy="193675"/>
              </a:xfrm>
              <a:custGeom>
                <a:avLst/>
                <a:gdLst>
                  <a:gd name="T0" fmla="*/ 94 w 96"/>
                  <a:gd name="T1" fmla="*/ 50 h 50"/>
                  <a:gd name="T2" fmla="*/ 93 w 96"/>
                  <a:gd name="T3" fmla="*/ 49 h 50"/>
                  <a:gd name="T4" fmla="*/ 48 w 96"/>
                  <a:gd name="T5" fmla="*/ 5 h 50"/>
                  <a:gd name="T6" fmla="*/ 3 w 96"/>
                  <a:gd name="T7" fmla="*/ 49 h 50"/>
                  <a:gd name="T8" fmla="*/ 1 w 96"/>
                  <a:gd name="T9" fmla="*/ 49 h 50"/>
                  <a:gd name="T10" fmla="*/ 1 w 96"/>
                  <a:gd name="T11" fmla="*/ 47 h 50"/>
                  <a:gd name="T12" fmla="*/ 47 w 96"/>
                  <a:gd name="T13" fmla="*/ 1 h 50"/>
                  <a:gd name="T14" fmla="*/ 49 w 96"/>
                  <a:gd name="T15" fmla="*/ 1 h 50"/>
                  <a:gd name="T16" fmla="*/ 95 w 96"/>
                  <a:gd name="T17" fmla="*/ 47 h 50"/>
                  <a:gd name="T18" fmla="*/ 95 w 96"/>
                  <a:gd name="T19" fmla="*/ 49 h 50"/>
                  <a:gd name="T20" fmla="*/ 94 w 96"/>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50">
                    <a:moveTo>
                      <a:pt x="94" y="50"/>
                    </a:moveTo>
                    <a:cubicBezTo>
                      <a:pt x="93" y="50"/>
                      <a:pt x="93" y="50"/>
                      <a:pt x="93" y="49"/>
                    </a:cubicBezTo>
                    <a:cubicBezTo>
                      <a:pt x="48" y="5"/>
                      <a:pt x="48" y="5"/>
                      <a:pt x="48" y="5"/>
                    </a:cubicBezTo>
                    <a:cubicBezTo>
                      <a:pt x="3" y="49"/>
                      <a:pt x="3" y="49"/>
                      <a:pt x="3" y="49"/>
                    </a:cubicBezTo>
                    <a:cubicBezTo>
                      <a:pt x="3" y="50"/>
                      <a:pt x="1" y="50"/>
                      <a:pt x="1" y="49"/>
                    </a:cubicBezTo>
                    <a:cubicBezTo>
                      <a:pt x="0" y="49"/>
                      <a:pt x="0" y="47"/>
                      <a:pt x="1" y="47"/>
                    </a:cubicBezTo>
                    <a:cubicBezTo>
                      <a:pt x="47" y="1"/>
                      <a:pt x="47" y="1"/>
                      <a:pt x="47" y="1"/>
                    </a:cubicBezTo>
                    <a:cubicBezTo>
                      <a:pt x="47" y="0"/>
                      <a:pt x="49" y="0"/>
                      <a:pt x="49" y="1"/>
                    </a:cubicBezTo>
                    <a:cubicBezTo>
                      <a:pt x="95" y="47"/>
                      <a:pt x="95" y="47"/>
                      <a:pt x="95" y="47"/>
                    </a:cubicBezTo>
                    <a:cubicBezTo>
                      <a:pt x="96" y="47"/>
                      <a:pt x="96" y="49"/>
                      <a:pt x="95" y="49"/>
                    </a:cubicBezTo>
                    <a:cubicBezTo>
                      <a:pt x="95" y="50"/>
                      <a:pt x="95" y="50"/>
                      <a:pt x="9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2">
                <a:extLst>
                  <a:ext uri="{FF2B5EF4-FFF2-40B4-BE49-F238E27FC236}">
                    <a16:creationId xmlns:a16="http://schemas.microsoft.com/office/drawing/2014/main" id="{359189E9-7431-403B-A73C-17010CFEE14F}"/>
                  </a:ext>
                </a:extLst>
              </p:cNvPr>
              <p:cNvSpPr>
                <a:spLocks/>
              </p:cNvSpPr>
              <p:nvPr/>
            </p:nvSpPr>
            <p:spPr bwMode="auto">
              <a:xfrm>
                <a:off x="-396875" y="3979863"/>
                <a:ext cx="69850" cy="69850"/>
              </a:xfrm>
              <a:custGeom>
                <a:avLst/>
                <a:gdLst>
                  <a:gd name="T0" fmla="*/ 16 w 18"/>
                  <a:gd name="T1" fmla="*/ 18 h 18"/>
                  <a:gd name="T2" fmla="*/ 14 w 18"/>
                  <a:gd name="T3" fmla="*/ 16 h 18"/>
                  <a:gd name="T4" fmla="*/ 14 w 18"/>
                  <a:gd name="T5" fmla="*/ 4 h 18"/>
                  <a:gd name="T6" fmla="*/ 2 w 18"/>
                  <a:gd name="T7" fmla="*/ 4 h 18"/>
                  <a:gd name="T8" fmla="*/ 0 w 18"/>
                  <a:gd name="T9" fmla="*/ 2 h 18"/>
                  <a:gd name="T10" fmla="*/ 2 w 18"/>
                  <a:gd name="T11" fmla="*/ 0 h 18"/>
                  <a:gd name="T12" fmla="*/ 16 w 18"/>
                  <a:gd name="T13" fmla="*/ 0 h 18"/>
                  <a:gd name="T14" fmla="*/ 18 w 18"/>
                  <a:gd name="T15" fmla="*/ 2 h 18"/>
                  <a:gd name="T16" fmla="*/ 18 w 18"/>
                  <a:gd name="T17" fmla="*/ 16 h 18"/>
                  <a:gd name="T18" fmla="*/ 16 w 1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6" y="18"/>
                    </a:moveTo>
                    <a:cubicBezTo>
                      <a:pt x="15" y="18"/>
                      <a:pt x="14" y="17"/>
                      <a:pt x="14" y="16"/>
                    </a:cubicBezTo>
                    <a:cubicBezTo>
                      <a:pt x="14" y="4"/>
                      <a:pt x="14" y="4"/>
                      <a:pt x="14" y="4"/>
                    </a:cubicBezTo>
                    <a:cubicBezTo>
                      <a:pt x="2" y="4"/>
                      <a:pt x="2" y="4"/>
                      <a:pt x="2" y="4"/>
                    </a:cubicBezTo>
                    <a:cubicBezTo>
                      <a:pt x="1" y="4"/>
                      <a:pt x="0" y="3"/>
                      <a:pt x="0" y="2"/>
                    </a:cubicBezTo>
                    <a:cubicBezTo>
                      <a:pt x="0" y="1"/>
                      <a:pt x="1" y="0"/>
                      <a:pt x="2" y="0"/>
                    </a:cubicBezTo>
                    <a:cubicBezTo>
                      <a:pt x="16" y="0"/>
                      <a:pt x="16" y="0"/>
                      <a:pt x="16" y="0"/>
                    </a:cubicBezTo>
                    <a:cubicBezTo>
                      <a:pt x="17" y="0"/>
                      <a:pt x="18" y="1"/>
                      <a:pt x="18" y="2"/>
                    </a:cubicBezTo>
                    <a:cubicBezTo>
                      <a:pt x="18" y="16"/>
                      <a:pt x="18" y="16"/>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7" name="Group 26">
            <a:extLst>
              <a:ext uri="{FF2B5EF4-FFF2-40B4-BE49-F238E27FC236}">
                <a16:creationId xmlns:a16="http://schemas.microsoft.com/office/drawing/2014/main" id="{02374629-32E6-4A11-9577-15F1D727BF48}"/>
              </a:ext>
            </a:extLst>
          </p:cNvPr>
          <p:cNvGrpSpPr/>
          <p:nvPr/>
        </p:nvGrpSpPr>
        <p:grpSpPr>
          <a:xfrm>
            <a:off x="706437" y="2322289"/>
            <a:ext cx="2116505" cy="215444"/>
            <a:chOff x="667335" y="2067163"/>
            <a:chExt cx="2116505" cy="215444"/>
          </a:xfrm>
        </p:grpSpPr>
        <p:sp>
          <p:nvSpPr>
            <p:cNvPr id="28" name="TextBox 27">
              <a:extLst>
                <a:ext uri="{FF2B5EF4-FFF2-40B4-BE49-F238E27FC236}">
                  <a16:creationId xmlns:a16="http://schemas.microsoft.com/office/drawing/2014/main" id="{97F27154-9E95-4A5F-894D-61AE371CD4E0}"/>
                </a:ext>
              </a:extLst>
            </p:cNvPr>
            <p:cNvSpPr txBox="1"/>
            <p:nvPr/>
          </p:nvSpPr>
          <p:spPr>
            <a:xfrm>
              <a:off x="1022550" y="206716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YouTube API</a:t>
              </a:r>
            </a:p>
          </p:txBody>
        </p:sp>
        <p:grpSp>
          <p:nvGrpSpPr>
            <p:cNvPr id="29" name="Group 28">
              <a:extLst>
                <a:ext uri="{FF2B5EF4-FFF2-40B4-BE49-F238E27FC236}">
                  <a16:creationId xmlns:a16="http://schemas.microsoft.com/office/drawing/2014/main" id="{03A46483-0587-4FC2-9B2D-652A228DE76C}"/>
                </a:ext>
              </a:extLst>
            </p:cNvPr>
            <p:cNvGrpSpPr>
              <a:grpSpLocks noChangeAspect="1"/>
            </p:cNvGrpSpPr>
            <p:nvPr/>
          </p:nvGrpSpPr>
          <p:grpSpPr>
            <a:xfrm>
              <a:off x="667335" y="2067546"/>
              <a:ext cx="214753" cy="213840"/>
              <a:chOff x="-523875" y="3440113"/>
              <a:chExt cx="373062" cy="371476"/>
            </a:xfrm>
            <a:gradFill>
              <a:gsLst>
                <a:gs pos="0">
                  <a:schemeClr val="accent2"/>
                </a:gs>
                <a:gs pos="100000">
                  <a:schemeClr val="accent1"/>
                </a:gs>
              </a:gsLst>
              <a:lin ang="2700000" scaled="0"/>
            </a:gradFill>
          </p:grpSpPr>
          <p:sp>
            <p:nvSpPr>
              <p:cNvPr id="30" name="Freeform 46">
                <a:extLst>
                  <a:ext uri="{FF2B5EF4-FFF2-40B4-BE49-F238E27FC236}">
                    <a16:creationId xmlns:a16="http://schemas.microsoft.com/office/drawing/2014/main" id="{689538CC-CC9F-41C9-965D-4E272FB59E4A}"/>
                  </a:ext>
                </a:extLst>
              </p:cNvPr>
              <p:cNvSpPr>
                <a:spLocks noEditPoints="1"/>
              </p:cNvSpPr>
              <p:nvPr/>
            </p:nvSpPr>
            <p:spPr bwMode="auto">
              <a:xfrm>
                <a:off x="-523875" y="3440113"/>
                <a:ext cx="373062" cy="317500"/>
              </a:xfrm>
              <a:custGeom>
                <a:avLst/>
                <a:gdLst>
                  <a:gd name="T0" fmla="*/ 15 w 96"/>
                  <a:gd name="T1" fmla="*/ 82 h 82"/>
                  <a:gd name="T2" fmla="*/ 14 w 96"/>
                  <a:gd name="T3" fmla="*/ 82 h 82"/>
                  <a:gd name="T4" fmla="*/ 0 w 96"/>
                  <a:gd name="T5" fmla="*/ 48 h 82"/>
                  <a:gd name="T6" fmla="*/ 48 w 96"/>
                  <a:gd name="T7" fmla="*/ 0 h 82"/>
                  <a:gd name="T8" fmla="*/ 96 w 96"/>
                  <a:gd name="T9" fmla="*/ 48 h 82"/>
                  <a:gd name="T10" fmla="*/ 82 w 96"/>
                  <a:gd name="T11" fmla="*/ 82 h 82"/>
                  <a:gd name="T12" fmla="*/ 80 w 96"/>
                  <a:gd name="T13" fmla="*/ 82 h 82"/>
                  <a:gd name="T14" fmla="*/ 62 w 96"/>
                  <a:gd name="T15" fmla="*/ 74 h 82"/>
                  <a:gd name="T16" fmla="*/ 55 w 96"/>
                  <a:gd name="T17" fmla="*/ 72 h 82"/>
                  <a:gd name="T18" fmla="*/ 54 w 96"/>
                  <a:gd name="T19" fmla="*/ 70 h 82"/>
                  <a:gd name="T20" fmla="*/ 54 w 96"/>
                  <a:gd name="T21" fmla="*/ 60 h 82"/>
                  <a:gd name="T22" fmla="*/ 55 w 96"/>
                  <a:gd name="T23" fmla="*/ 58 h 82"/>
                  <a:gd name="T24" fmla="*/ 60 w 96"/>
                  <a:gd name="T25" fmla="*/ 48 h 82"/>
                  <a:gd name="T26" fmla="*/ 62 w 96"/>
                  <a:gd name="T27" fmla="*/ 46 h 82"/>
                  <a:gd name="T28" fmla="*/ 62 w 96"/>
                  <a:gd name="T29" fmla="*/ 44 h 82"/>
                  <a:gd name="T30" fmla="*/ 62 w 96"/>
                  <a:gd name="T31" fmla="*/ 42 h 82"/>
                  <a:gd name="T32" fmla="*/ 60 w 96"/>
                  <a:gd name="T33" fmla="*/ 40 h 82"/>
                  <a:gd name="T34" fmla="*/ 61 w 96"/>
                  <a:gd name="T35" fmla="*/ 38 h 82"/>
                  <a:gd name="T36" fmla="*/ 62 w 96"/>
                  <a:gd name="T37" fmla="*/ 26 h 82"/>
                  <a:gd name="T38" fmla="*/ 51 w 96"/>
                  <a:gd name="T39" fmla="*/ 22 h 82"/>
                  <a:gd name="T40" fmla="*/ 40 w 96"/>
                  <a:gd name="T41" fmla="*/ 26 h 82"/>
                  <a:gd name="T42" fmla="*/ 38 w 96"/>
                  <a:gd name="T43" fmla="*/ 28 h 82"/>
                  <a:gd name="T44" fmla="*/ 35 w 96"/>
                  <a:gd name="T45" fmla="*/ 28 h 82"/>
                  <a:gd name="T46" fmla="*/ 36 w 96"/>
                  <a:gd name="T47" fmla="*/ 38 h 82"/>
                  <a:gd name="T48" fmla="*/ 36 w 96"/>
                  <a:gd name="T49" fmla="*/ 40 h 82"/>
                  <a:gd name="T50" fmla="*/ 34 w 96"/>
                  <a:gd name="T51" fmla="*/ 42 h 82"/>
                  <a:gd name="T52" fmla="*/ 34 w 96"/>
                  <a:gd name="T53" fmla="*/ 44 h 82"/>
                  <a:gd name="T54" fmla="*/ 34 w 96"/>
                  <a:gd name="T55" fmla="*/ 46 h 82"/>
                  <a:gd name="T56" fmla="*/ 36 w 96"/>
                  <a:gd name="T57" fmla="*/ 48 h 82"/>
                  <a:gd name="T58" fmla="*/ 41 w 96"/>
                  <a:gd name="T59" fmla="*/ 58 h 82"/>
                  <a:gd name="T60" fmla="*/ 42 w 96"/>
                  <a:gd name="T61" fmla="*/ 60 h 82"/>
                  <a:gd name="T62" fmla="*/ 42 w 96"/>
                  <a:gd name="T63" fmla="*/ 70 h 82"/>
                  <a:gd name="T64" fmla="*/ 41 w 96"/>
                  <a:gd name="T65" fmla="*/ 72 h 82"/>
                  <a:gd name="T66" fmla="*/ 35 w 96"/>
                  <a:gd name="T67" fmla="*/ 74 h 82"/>
                  <a:gd name="T68" fmla="*/ 16 w 96"/>
                  <a:gd name="T69" fmla="*/ 82 h 82"/>
                  <a:gd name="T70" fmla="*/ 15 w 96"/>
                  <a:gd name="T71" fmla="*/ 82 h 82"/>
                  <a:gd name="T72" fmla="*/ 48 w 96"/>
                  <a:gd name="T73" fmla="*/ 4 h 82"/>
                  <a:gd name="T74" fmla="*/ 4 w 96"/>
                  <a:gd name="T75" fmla="*/ 48 h 82"/>
                  <a:gd name="T76" fmla="*/ 16 w 96"/>
                  <a:gd name="T77" fmla="*/ 78 h 82"/>
                  <a:gd name="T78" fmla="*/ 33 w 96"/>
                  <a:gd name="T79" fmla="*/ 70 h 82"/>
                  <a:gd name="T80" fmla="*/ 38 w 96"/>
                  <a:gd name="T81" fmla="*/ 69 h 82"/>
                  <a:gd name="T82" fmla="*/ 38 w 96"/>
                  <a:gd name="T83" fmla="*/ 61 h 82"/>
                  <a:gd name="T84" fmla="*/ 32 w 96"/>
                  <a:gd name="T85" fmla="*/ 49 h 82"/>
                  <a:gd name="T86" fmla="*/ 30 w 96"/>
                  <a:gd name="T87" fmla="*/ 44 h 82"/>
                  <a:gd name="T88" fmla="*/ 32 w 96"/>
                  <a:gd name="T89" fmla="*/ 39 h 82"/>
                  <a:gd name="T90" fmla="*/ 32 w 96"/>
                  <a:gd name="T91" fmla="*/ 26 h 82"/>
                  <a:gd name="T92" fmla="*/ 37 w 96"/>
                  <a:gd name="T93" fmla="*/ 24 h 82"/>
                  <a:gd name="T94" fmla="*/ 51 w 96"/>
                  <a:gd name="T95" fmla="*/ 18 h 82"/>
                  <a:gd name="T96" fmla="*/ 66 w 96"/>
                  <a:gd name="T97" fmla="*/ 26 h 82"/>
                  <a:gd name="T98" fmla="*/ 64 w 96"/>
                  <a:gd name="T99" fmla="*/ 39 h 82"/>
                  <a:gd name="T100" fmla="*/ 66 w 96"/>
                  <a:gd name="T101" fmla="*/ 44 h 82"/>
                  <a:gd name="T102" fmla="*/ 64 w 96"/>
                  <a:gd name="T103" fmla="*/ 49 h 82"/>
                  <a:gd name="T104" fmla="*/ 58 w 96"/>
                  <a:gd name="T105" fmla="*/ 61 h 82"/>
                  <a:gd name="T106" fmla="*/ 58 w 96"/>
                  <a:gd name="T107" fmla="*/ 69 h 82"/>
                  <a:gd name="T108" fmla="*/ 63 w 96"/>
                  <a:gd name="T109" fmla="*/ 70 h 82"/>
                  <a:gd name="T110" fmla="*/ 80 w 96"/>
                  <a:gd name="T111" fmla="*/ 78 h 82"/>
                  <a:gd name="T112" fmla="*/ 92 w 96"/>
                  <a:gd name="T113" fmla="*/ 48 h 82"/>
                  <a:gd name="T114" fmla="*/ 48 w 96"/>
                  <a:gd name="T115"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 h="82">
                    <a:moveTo>
                      <a:pt x="15" y="82"/>
                    </a:moveTo>
                    <a:cubicBezTo>
                      <a:pt x="15" y="82"/>
                      <a:pt x="14" y="82"/>
                      <a:pt x="14" y="82"/>
                    </a:cubicBezTo>
                    <a:cubicBezTo>
                      <a:pt x="5" y="73"/>
                      <a:pt x="0" y="61"/>
                      <a:pt x="0" y="48"/>
                    </a:cubicBezTo>
                    <a:cubicBezTo>
                      <a:pt x="0" y="22"/>
                      <a:pt x="22" y="0"/>
                      <a:pt x="48" y="0"/>
                    </a:cubicBezTo>
                    <a:cubicBezTo>
                      <a:pt x="74" y="0"/>
                      <a:pt x="96" y="22"/>
                      <a:pt x="96" y="48"/>
                    </a:cubicBezTo>
                    <a:cubicBezTo>
                      <a:pt x="96" y="61"/>
                      <a:pt x="91" y="73"/>
                      <a:pt x="82" y="82"/>
                    </a:cubicBezTo>
                    <a:cubicBezTo>
                      <a:pt x="81" y="82"/>
                      <a:pt x="80" y="82"/>
                      <a:pt x="80" y="82"/>
                    </a:cubicBezTo>
                    <a:cubicBezTo>
                      <a:pt x="76" y="79"/>
                      <a:pt x="69" y="77"/>
                      <a:pt x="62" y="74"/>
                    </a:cubicBezTo>
                    <a:cubicBezTo>
                      <a:pt x="60" y="73"/>
                      <a:pt x="57" y="73"/>
                      <a:pt x="55" y="72"/>
                    </a:cubicBezTo>
                    <a:cubicBezTo>
                      <a:pt x="55" y="72"/>
                      <a:pt x="54" y="71"/>
                      <a:pt x="54" y="70"/>
                    </a:cubicBezTo>
                    <a:cubicBezTo>
                      <a:pt x="54" y="60"/>
                      <a:pt x="54" y="60"/>
                      <a:pt x="54" y="60"/>
                    </a:cubicBezTo>
                    <a:cubicBezTo>
                      <a:pt x="54" y="59"/>
                      <a:pt x="55" y="58"/>
                      <a:pt x="55" y="58"/>
                    </a:cubicBezTo>
                    <a:cubicBezTo>
                      <a:pt x="56" y="58"/>
                      <a:pt x="60" y="56"/>
                      <a:pt x="60" y="48"/>
                    </a:cubicBezTo>
                    <a:cubicBezTo>
                      <a:pt x="60" y="47"/>
                      <a:pt x="61" y="46"/>
                      <a:pt x="62" y="46"/>
                    </a:cubicBezTo>
                    <a:cubicBezTo>
                      <a:pt x="62" y="46"/>
                      <a:pt x="62" y="45"/>
                      <a:pt x="62" y="44"/>
                    </a:cubicBezTo>
                    <a:cubicBezTo>
                      <a:pt x="62" y="43"/>
                      <a:pt x="62" y="42"/>
                      <a:pt x="62" y="42"/>
                    </a:cubicBezTo>
                    <a:cubicBezTo>
                      <a:pt x="61" y="42"/>
                      <a:pt x="60" y="41"/>
                      <a:pt x="60" y="40"/>
                    </a:cubicBezTo>
                    <a:cubicBezTo>
                      <a:pt x="60" y="39"/>
                      <a:pt x="60" y="39"/>
                      <a:pt x="61" y="38"/>
                    </a:cubicBezTo>
                    <a:cubicBezTo>
                      <a:pt x="61" y="35"/>
                      <a:pt x="63" y="30"/>
                      <a:pt x="62" y="26"/>
                    </a:cubicBezTo>
                    <a:cubicBezTo>
                      <a:pt x="61" y="24"/>
                      <a:pt x="57" y="22"/>
                      <a:pt x="51" y="22"/>
                    </a:cubicBezTo>
                    <a:cubicBezTo>
                      <a:pt x="45" y="22"/>
                      <a:pt x="41" y="24"/>
                      <a:pt x="40" y="26"/>
                    </a:cubicBezTo>
                    <a:cubicBezTo>
                      <a:pt x="40" y="28"/>
                      <a:pt x="39" y="28"/>
                      <a:pt x="38" y="28"/>
                    </a:cubicBezTo>
                    <a:cubicBezTo>
                      <a:pt x="37" y="28"/>
                      <a:pt x="35" y="28"/>
                      <a:pt x="35" y="28"/>
                    </a:cubicBezTo>
                    <a:cubicBezTo>
                      <a:pt x="33" y="30"/>
                      <a:pt x="35" y="36"/>
                      <a:pt x="36" y="38"/>
                    </a:cubicBezTo>
                    <a:cubicBezTo>
                      <a:pt x="36" y="39"/>
                      <a:pt x="36" y="40"/>
                      <a:pt x="36" y="40"/>
                    </a:cubicBezTo>
                    <a:cubicBezTo>
                      <a:pt x="36" y="41"/>
                      <a:pt x="35" y="42"/>
                      <a:pt x="34" y="42"/>
                    </a:cubicBezTo>
                    <a:cubicBezTo>
                      <a:pt x="34" y="42"/>
                      <a:pt x="34" y="43"/>
                      <a:pt x="34" y="44"/>
                    </a:cubicBezTo>
                    <a:cubicBezTo>
                      <a:pt x="34" y="45"/>
                      <a:pt x="34" y="46"/>
                      <a:pt x="34" y="46"/>
                    </a:cubicBezTo>
                    <a:cubicBezTo>
                      <a:pt x="35" y="46"/>
                      <a:pt x="36" y="47"/>
                      <a:pt x="36" y="48"/>
                    </a:cubicBezTo>
                    <a:cubicBezTo>
                      <a:pt x="36" y="56"/>
                      <a:pt x="40" y="58"/>
                      <a:pt x="41" y="58"/>
                    </a:cubicBezTo>
                    <a:cubicBezTo>
                      <a:pt x="41" y="58"/>
                      <a:pt x="42" y="59"/>
                      <a:pt x="42" y="60"/>
                    </a:cubicBezTo>
                    <a:cubicBezTo>
                      <a:pt x="42" y="70"/>
                      <a:pt x="42" y="70"/>
                      <a:pt x="42" y="70"/>
                    </a:cubicBezTo>
                    <a:cubicBezTo>
                      <a:pt x="42" y="71"/>
                      <a:pt x="41" y="72"/>
                      <a:pt x="41" y="72"/>
                    </a:cubicBezTo>
                    <a:cubicBezTo>
                      <a:pt x="39" y="73"/>
                      <a:pt x="37" y="73"/>
                      <a:pt x="35" y="74"/>
                    </a:cubicBezTo>
                    <a:cubicBezTo>
                      <a:pt x="28" y="77"/>
                      <a:pt x="20" y="79"/>
                      <a:pt x="16" y="82"/>
                    </a:cubicBezTo>
                    <a:cubicBezTo>
                      <a:pt x="16" y="82"/>
                      <a:pt x="16" y="82"/>
                      <a:pt x="15" y="82"/>
                    </a:cubicBezTo>
                    <a:close/>
                    <a:moveTo>
                      <a:pt x="48" y="4"/>
                    </a:moveTo>
                    <a:cubicBezTo>
                      <a:pt x="24" y="4"/>
                      <a:pt x="4" y="24"/>
                      <a:pt x="4" y="48"/>
                    </a:cubicBezTo>
                    <a:cubicBezTo>
                      <a:pt x="4" y="59"/>
                      <a:pt x="8" y="70"/>
                      <a:pt x="16" y="78"/>
                    </a:cubicBezTo>
                    <a:cubicBezTo>
                      <a:pt x="20" y="75"/>
                      <a:pt x="27" y="73"/>
                      <a:pt x="33" y="70"/>
                    </a:cubicBezTo>
                    <a:cubicBezTo>
                      <a:pt x="35" y="70"/>
                      <a:pt x="36" y="69"/>
                      <a:pt x="38" y="69"/>
                    </a:cubicBezTo>
                    <a:cubicBezTo>
                      <a:pt x="38" y="61"/>
                      <a:pt x="38" y="61"/>
                      <a:pt x="38" y="61"/>
                    </a:cubicBezTo>
                    <a:cubicBezTo>
                      <a:pt x="36" y="60"/>
                      <a:pt x="32" y="57"/>
                      <a:pt x="32" y="49"/>
                    </a:cubicBezTo>
                    <a:cubicBezTo>
                      <a:pt x="30" y="49"/>
                      <a:pt x="30" y="47"/>
                      <a:pt x="30" y="44"/>
                    </a:cubicBezTo>
                    <a:cubicBezTo>
                      <a:pt x="30" y="42"/>
                      <a:pt x="30" y="40"/>
                      <a:pt x="32" y="39"/>
                    </a:cubicBezTo>
                    <a:cubicBezTo>
                      <a:pt x="31" y="35"/>
                      <a:pt x="29" y="29"/>
                      <a:pt x="32" y="26"/>
                    </a:cubicBezTo>
                    <a:cubicBezTo>
                      <a:pt x="33" y="24"/>
                      <a:pt x="35" y="24"/>
                      <a:pt x="37" y="24"/>
                    </a:cubicBezTo>
                    <a:cubicBezTo>
                      <a:pt x="39" y="20"/>
                      <a:pt x="46" y="18"/>
                      <a:pt x="51" y="18"/>
                    </a:cubicBezTo>
                    <a:cubicBezTo>
                      <a:pt x="57" y="18"/>
                      <a:pt x="65" y="20"/>
                      <a:pt x="66" y="26"/>
                    </a:cubicBezTo>
                    <a:cubicBezTo>
                      <a:pt x="67" y="30"/>
                      <a:pt x="65" y="36"/>
                      <a:pt x="64" y="39"/>
                    </a:cubicBezTo>
                    <a:cubicBezTo>
                      <a:pt x="66" y="40"/>
                      <a:pt x="66" y="42"/>
                      <a:pt x="66" y="44"/>
                    </a:cubicBezTo>
                    <a:cubicBezTo>
                      <a:pt x="66" y="47"/>
                      <a:pt x="66" y="49"/>
                      <a:pt x="64" y="49"/>
                    </a:cubicBezTo>
                    <a:cubicBezTo>
                      <a:pt x="64" y="57"/>
                      <a:pt x="60" y="60"/>
                      <a:pt x="58" y="61"/>
                    </a:cubicBezTo>
                    <a:cubicBezTo>
                      <a:pt x="58" y="69"/>
                      <a:pt x="58" y="69"/>
                      <a:pt x="58" y="69"/>
                    </a:cubicBezTo>
                    <a:cubicBezTo>
                      <a:pt x="60" y="69"/>
                      <a:pt x="61" y="70"/>
                      <a:pt x="63" y="70"/>
                    </a:cubicBezTo>
                    <a:cubicBezTo>
                      <a:pt x="70" y="73"/>
                      <a:pt x="76" y="75"/>
                      <a:pt x="80" y="78"/>
                    </a:cubicBezTo>
                    <a:cubicBezTo>
                      <a:pt x="88" y="70"/>
                      <a:pt x="92" y="59"/>
                      <a:pt x="92" y="48"/>
                    </a:cubicBezTo>
                    <a:cubicBezTo>
                      <a:pt x="92" y="24"/>
                      <a:pt x="72"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35A51A3F-6E3E-40E5-85FE-81386CD3CE8A}"/>
                  </a:ext>
                </a:extLst>
              </p:cNvPr>
              <p:cNvSpPr>
                <a:spLocks/>
              </p:cNvSpPr>
              <p:nvPr/>
            </p:nvSpPr>
            <p:spPr bwMode="auto">
              <a:xfrm>
                <a:off x="-469900" y="3746501"/>
                <a:ext cx="265112" cy="65088"/>
              </a:xfrm>
              <a:custGeom>
                <a:avLst/>
                <a:gdLst>
                  <a:gd name="T0" fmla="*/ 34 w 68"/>
                  <a:gd name="T1" fmla="*/ 17 h 17"/>
                  <a:gd name="T2" fmla="*/ 0 w 68"/>
                  <a:gd name="T3" fmla="*/ 3 h 17"/>
                  <a:gd name="T4" fmla="*/ 3 w 68"/>
                  <a:gd name="T5" fmla="*/ 0 h 17"/>
                  <a:gd name="T6" fmla="*/ 34 w 68"/>
                  <a:gd name="T7" fmla="*/ 13 h 17"/>
                  <a:gd name="T8" fmla="*/ 65 w 68"/>
                  <a:gd name="T9" fmla="*/ 0 h 17"/>
                  <a:gd name="T10" fmla="*/ 68 w 68"/>
                  <a:gd name="T11" fmla="*/ 3 h 17"/>
                  <a:gd name="T12" fmla="*/ 34 w 6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68" h="17">
                    <a:moveTo>
                      <a:pt x="34" y="17"/>
                    </a:moveTo>
                    <a:cubicBezTo>
                      <a:pt x="21" y="17"/>
                      <a:pt x="9" y="12"/>
                      <a:pt x="0" y="3"/>
                    </a:cubicBezTo>
                    <a:cubicBezTo>
                      <a:pt x="3" y="0"/>
                      <a:pt x="3" y="0"/>
                      <a:pt x="3" y="0"/>
                    </a:cubicBezTo>
                    <a:cubicBezTo>
                      <a:pt x="11" y="8"/>
                      <a:pt x="22" y="13"/>
                      <a:pt x="34" y="13"/>
                    </a:cubicBezTo>
                    <a:cubicBezTo>
                      <a:pt x="46" y="13"/>
                      <a:pt x="57" y="8"/>
                      <a:pt x="65" y="0"/>
                    </a:cubicBezTo>
                    <a:cubicBezTo>
                      <a:pt x="68" y="3"/>
                      <a:pt x="68" y="3"/>
                      <a:pt x="68" y="3"/>
                    </a:cubicBezTo>
                    <a:cubicBezTo>
                      <a:pt x="59" y="12"/>
                      <a:pt x="47" y="1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2" name="Group 31">
            <a:extLst>
              <a:ext uri="{FF2B5EF4-FFF2-40B4-BE49-F238E27FC236}">
                <a16:creationId xmlns:a16="http://schemas.microsoft.com/office/drawing/2014/main" id="{D8E71B7D-B27A-4A20-9852-477B32B06DB3}"/>
              </a:ext>
            </a:extLst>
          </p:cNvPr>
          <p:cNvGrpSpPr/>
          <p:nvPr/>
        </p:nvGrpSpPr>
        <p:grpSpPr>
          <a:xfrm>
            <a:off x="737463" y="3327273"/>
            <a:ext cx="2085479" cy="215444"/>
            <a:chOff x="698361" y="3034373"/>
            <a:chExt cx="2085479" cy="215444"/>
          </a:xfrm>
        </p:grpSpPr>
        <p:sp>
          <p:nvSpPr>
            <p:cNvPr id="33" name="TextBox 32">
              <a:extLst>
                <a:ext uri="{FF2B5EF4-FFF2-40B4-BE49-F238E27FC236}">
                  <a16:creationId xmlns:a16="http://schemas.microsoft.com/office/drawing/2014/main" id="{73CCA65C-8031-41BB-9592-4EFD32B561EA}"/>
                </a:ext>
              </a:extLst>
            </p:cNvPr>
            <p:cNvSpPr txBox="1"/>
            <p:nvPr/>
          </p:nvSpPr>
          <p:spPr>
            <a:xfrm>
              <a:off x="1022550" y="303437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Libraries</a:t>
              </a:r>
            </a:p>
          </p:txBody>
        </p:sp>
        <p:grpSp>
          <p:nvGrpSpPr>
            <p:cNvPr id="34" name="Group 33">
              <a:extLst>
                <a:ext uri="{FF2B5EF4-FFF2-40B4-BE49-F238E27FC236}">
                  <a16:creationId xmlns:a16="http://schemas.microsoft.com/office/drawing/2014/main" id="{A70FAF87-8F92-43A3-85C1-0124202DEC89}"/>
                </a:ext>
              </a:extLst>
            </p:cNvPr>
            <p:cNvGrpSpPr>
              <a:grpSpLocks noChangeAspect="1"/>
            </p:cNvGrpSpPr>
            <p:nvPr/>
          </p:nvGrpSpPr>
          <p:grpSpPr>
            <a:xfrm>
              <a:off x="698361" y="3041295"/>
              <a:ext cx="152701" cy="201600"/>
              <a:chOff x="-582613" y="3649663"/>
              <a:chExt cx="282575" cy="373062"/>
            </a:xfrm>
            <a:gradFill>
              <a:gsLst>
                <a:gs pos="0">
                  <a:schemeClr val="accent2"/>
                </a:gs>
                <a:gs pos="100000">
                  <a:schemeClr val="accent1"/>
                </a:gs>
              </a:gsLst>
              <a:lin ang="2700000" scaled="0"/>
            </a:gradFill>
          </p:grpSpPr>
          <p:sp>
            <p:nvSpPr>
              <p:cNvPr id="35" name="Freeform 51">
                <a:extLst>
                  <a:ext uri="{FF2B5EF4-FFF2-40B4-BE49-F238E27FC236}">
                    <a16:creationId xmlns:a16="http://schemas.microsoft.com/office/drawing/2014/main" id="{4DA6D932-1A0C-4125-B97D-FD48B3AF9C2F}"/>
                  </a:ext>
                </a:extLst>
              </p:cNvPr>
              <p:cNvSpPr>
                <a:spLocks noEditPoints="1"/>
              </p:cNvSpPr>
              <p:nvPr/>
            </p:nvSpPr>
            <p:spPr bwMode="auto">
              <a:xfrm>
                <a:off x="-582613" y="3649663"/>
                <a:ext cx="282575" cy="373062"/>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70 w 72"/>
                  <a:gd name="T11" fmla="*/ 0 h 96"/>
                  <a:gd name="T12" fmla="*/ 72 w 72"/>
                  <a:gd name="T13" fmla="*/ 2 h 96"/>
                  <a:gd name="T14" fmla="*/ 72 w 72"/>
                  <a:gd name="T15" fmla="*/ 94 h 96"/>
                  <a:gd name="T16" fmla="*/ 70 w 72"/>
                  <a:gd name="T17" fmla="*/ 96 h 96"/>
                  <a:gd name="T18" fmla="*/ 4 w 72"/>
                  <a:gd name="T19" fmla="*/ 92 h 96"/>
                  <a:gd name="T20" fmla="*/ 68 w 72"/>
                  <a:gd name="T21" fmla="*/ 92 h 96"/>
                  <a:gd name="T22" fmla="*/ 68 w 72"/>
                  <a:gd name="T23" fmla="*/ 4 h 96"/>
                  <a:gd name="T24" fmla="*/ 4 w 72"/>
                  <a:gd name="T25" fmla="*/ 4 h 96"/>
                  <a:gd name="T26" fmla="*/ 4 w 72"/>
                  <a:gd name="T2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70" y="0"/>
                      <a:pt x="70" y="0"/>
                      <a:pt x="70" y="0"/>
                    </a:cubicBezTo>
                    <a:cubicBezTo>
                      <a:pt x="71" y="0"/>
                      <a:pt x="72" y="1"/>
                      <a:pt x="72" y="2"/>
                    </a:cubicBezTo>
                    <a:cubicBezTo>
                      <a:pt x="72" y="94"/>
                      <a:pt x="72" y="94"/>
                      <a:pt x="72" y="94"/>
                    </a:cubicBezTo>
                    <a:cubicBezTo>
                      <a:pt x="72" y="95"/>
                      <a:pt x="71" y="96"/>
                      <a:pt x="70" y="96"/>
                    </a:cubicBezTo>
                    <a:close/>
                    <a:moveTo>
                      <a:pt x="4" y="92"/>
                    </a:moveTo>
                    <a:cubicBezTo>
                      <a:pt x="68" y="92"/>
                      <a:pt x="68" y="92"/>
                      <a:pt x="68" y="92"/>
                    </a:cubicBezTo>
                    <a:cubicBezTo>
                      <a:pt x="68" y="4"/>
                      <a:pt x="68" y="4"/>
                      <a:pt x="68"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6952F85B-6B0B-4A31-B0B7-611B60730B45}"/>
                  </a:ext>
                </a:extLst>
              </p:cNvPr>
              <p:cNvSpPr>
                <a:spLocks noEditPoints="1"/>
              </p:cNvSpPr>
              <p:nvPr/>
            </p:nvSpPr>
            <p:spPr bwMode="auto">
              <a:xfrm>
                <a:off x="-504826" y="3681413"/>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1EBF63BA-9F45-474B-95D1-5CD8F1D607D1}"/>
                  </a:ext>
                </a:extLst>
              </p:cNvPr>
              <p:cNvSpPr>
                <a:spLocks noEditPoints="1"/>
              </p:cNvSpPr>
              <p:nvPr/>
            </p:nvSpPr>
            <p:spPr bwMode="auto">
              <a:xfrm>
                <a:off x="-504826" y="3789363"/>
                <a:ext cx="127000" cy="93662"/>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9E2C9041-3477-4EDF-BC4F-5C7907D3B2CB}"/>
                  </a:ext>
                </a:extLst>
              </p:cNvPr>
              <p:cNvSpPr>
                <a:spLocks noEditPoints="1"/>
              </p:cNvSpPr>
              <p:nvPr/>
            </p:nvSpPr>
            <p:spPr bwMode="auto">
              <a:xfrm>
                <a:off x="-504826" y="3898900"/>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5">
                <a:extLst>
                  <a:ext uri="{FF2B5EF4-FFF2-40B4-BE49-F238E27FC236}">
                    <a16:creationId xmlns:a16="http://schemas.microsoft.com/office/drawing/2014/main" id="{B9AADD37-5A18-4E08-945D-17012AB4052F}"/>
                  </a:ext>
                </a:extLst>
              </p:cNvPr>
              <p:cNvSpPr>
                <a:spLocks/>
              </p:cNvSpPr>
              <p:nvPr/>
            </p:nvSpPr>
            <p:spPr bwMode="auto">
              <a:xfrm>
                <a:off x="-550863"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6">
                <a:extLst>
                  <a:ext uri="{FF2B5EF4-FFF2-40B4-BE49-F238E27FC236}">
                    <a16:creationId xmlns:a16="http://schemas.microsoft.com/office/drawing/2014/main" id="{B0BB87F6-F56D-4472-AF25-708CE6CF7F49}"/>
                  </a:ext>
                </a:extLst>
              </p:cNvPr>
              <p:cNvSpPr>
                <a:spLocks/>
              </p:cNvSpPr>
              <p:nvPr/>
            </p:nvSpPr>
            <p:spPr bwMode="auto">
              <a:xfrm>
                <a:off x="-550863"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7">
                <a:extLst>
                  <a:ext uri="{FF2B5EF4-FFF2-40B4-BE49-F238E27FC236}">
                    <a16:creationId xmlns:a16="http://schemas.microsoft.com/office/drawing/2014/main" id="{F8E0261C-887E-49A6-9FDB-4B0A507D91ED}"/>
                  </a:ext>
                </a:extLst>
              </p:cNvPr>
              <p:cNvSpPr>
                <a:spLocks/>
              </p:cNvSpPr>
              <p:nvPr/>
            </p:nvSpPr>
            <p:spPr bwMode="auto">
              <a:xfrm>
                <a:off x="-550863"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8">
                <a:extLst>
                  <a:ext uri="{FF2B5EF4-FFF2-40B4-BE49-F238E27FC236}">
                    <a16:creationId xmlns:a16="http://schemas.microsoft.com/office/drawing/2014/main" id="{3A037040-F394-445E-9A66-9A0C086E7323}"/>
                  </a:ext>
                </a:extLst>
              </p:cNvPr>
              <p:cNvSpPr>
                <a:spLocks/>
              </p:cNvSpPr>
              <p:nvPr/>
            </p:nvSpPr>
            <p:spPr bwMode="auto">
              <a:xfrm>
                <a:off x="-550863"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9">
                <a:extLst>
                  <a:ext uri="{FF2B5EF4-FFF2-40B4-BE49-F238E27FC236}">
                    <a16:creationId xmlns:a16="http://schemas.microsoft.com/office/drawing/2014/main" id="{11E3844A-CF3D-45A9-969C-48F7D7497132}"/>
                  </a:ext>
                </a:extLst>
              </p:cNvPr>
              <p:cNvSpPr>
                <a:spLocks/>
              </p:cNvSpPr>
              <p:nvPr/>
            </p:nvSpPr>
            <p:spPr bwMode="auto">
              <a:xfrm>
                <a:off x="-550863"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0">
                <a:extLst>
                  <a:ext uri="{FF2B5EF4-FFF2-40B4-BE49-F238E27FC236}">
                    <a16:creationId xmlns:a16="http://schemas.microsoft.com/office/drawing/2014/main" id="{858EFC1C-0EF2-42C6-9A26-4D544E4FB4A0}"/>
                  </a:ext>
                </a:extLst>
              </p:cNvPr>
              <p:cNvSpPr>
                <a:spLocks/>
              </p:cNvSpPr>
              <p:nvPr/>
            </p:nvSpPr>
            <p:spPr bwMode="auto">
              <a:xfrm>
                <a:off x="-550863"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1">
                <a:extLst>
                  <a:ext uri="{FF2B5EF4-FFF2-40B4-BE49-F238E27FC236}">
                    <a16:creationId xmlns:a16="http://schemas.microsoft.com/office/drawing/2014/main" id="{40AE061A-7969-4CA6-87D2-C12BAE05ECD5}"/>
                  </a:ext>
                </a:extLst>
              </p:cNvPr>
              <p:cNvSpPr>
                <a:spLocks/>
              </p:cNvSpPr>
              <p:nvPr/>
            </p:nvSpPr>
            <p:spPr bwMode="auto">
              <a:xfrm>
                <a:off x="-363538"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2">
                <a:extLst>
                  <a:ext uri="{FF2B5EF4-FFF2-40B4-BE49-F238E27FC236}">
                    <a16:creationId xmlns:a16="http://schemas.microsoft.com/office/drawing/2014/main" id="{F989D8F5-8583-454E-A835-33AC76F60946}"/>
                  </a:ext>
                </a:extLst>
              </p:cNvPr>
              <p:cNvSpPr>
                <a:spLocks/>
              </p:cNvSpPr>
              <p:nvPr/>
            </p:nvSpPr>
            <p:spPr bwMode="auto">
              <a:xfrm>
                <a:off x="-363538"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3">
                <a:extLst>
                  <a:ext uri="{FF2B5EF4-FFF2-40B4-BE49-F238E27FC236}">
                    <a16:creationId xmlns:a16="http://schemas.microsoft.com/office/drawing/2014/main" id="{B96AAB30-5E80-4EB4-9C12-0D9AC7DB819E}"/>
                  </a:ext>
                </a:extLst>
              </p:cNvPr>
              <p:cNvSpPr>
                <a:spLocks/>
              </p:cNvSpPr>
              <p:nvPr/>
            </p:nvSpPr>
            <p:spPr bwMode="auto">
              <a:xfrm>
                <a:off x="-363538"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4">
                <a:extLst>
                  <a:ext uri="{FF2B5EF4-FFF2-40B4-BE49-F238E27FC236}">
                    <a16:creationId xmlns:a16="http://schemas.microsoft.com/office/drawing/2014/main" id="{140AFB82-BA68-4C35-BF44-952200B89810}"/>
                  </a:ext>
                </a:extLst>
              </p:cNvPr>
              <p:cNvSpPr>
                <a:spLocks/>
              </p:cNvSpPr>
              <p:nvPr/>
            </p:nvSpPr>
            <p:spPr bwMode="auto">
              <a:xfrm>
                <a:off x="-363538"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5">
                <a:extLst>
                  <a:ext uri="{FF2B5EF4-FFF2-40B4-BE49-F238E27FC236}">
                    <a16:creationId xmlns:a16="http://schemas.microsoft.com/office/drawing/2014/main" id="{9CA30FC1-7851-4C9B-878D-440D4B7F0070}"/>
                  </a:ext>
                </a:extLst>
              </p:cNvPr>
              <p:cNvSpPr>
                <a:spLocks/>
              </p:cNvSpPr>
              <p:nvPr/>
            </p:nvSpPr>
            <p:spPr bwMode="auto">
              <a:xfrm>
                <a:off x="-363538"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6">
                <a:extLst>
                  <a:ext uri="{FF2B5EF4-FFF2-40B4-BE49-F238E27FC236}">
                    <a16:creationId xmlns:a16="http://schemas.microsoft.com/office/drawing/2014/main" id="{0647BD1E-67D9-4885-9F78-F3EE446886C2}"/>
                  </a:ext>
                </a:extLst>
              </p:cNvPr>
              <p:cNvSpPr>
                <a:spLocks/>
              </p:cNvSpPr>
              <p:nvPr/>
            </p:nvSpPr>
            <p:spPr bwMode="auto">
              <a:xfrm>
                <a:off x="-363538"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1" name="Group 50">
            <a:extLst>
              <a:ext uri="{FF2B5EF4-FFF2-40B4-BE49-F238E27FC236}">
                <a16:creationId xmlns:a16="http://schemas.microsoft.com/office/drawing/2014/main" id="{FAE0BAAD-3CEF-4DFA-A4BA-FADB0E2F213E}"/>
              </a:ext>
            </a:extLst>
          </p:cNvPr>
          <p:cNvGrpSpPr/>
          <p:nvPr/>
        </p:nvGrpSpPr>
        <p:grpSpPr>
          <a:xfrm>
            <a:off x="707348" y="3829765"/>
            <a:ext cx="2115594" cy="215444"/>
            <a:chOff x="668246" y="3522227"/>
            <a:chExt cx="2115594" cy="215444"/>
          </a:xfrm>
        </p:grpSpPr>
        <p:sp>
          <p:nvSpPr>
            <p:cNvPr id="52" name="TextBox 51">
              <a:extLst>
                <a:ext uri="{FF2B5EF4-FFF2-40B4-BE49-F238E27FC236}">
                  <a16:creationId xmlns:a16="http://schemas.microsoft.com/office/drawing/2014/main" id="{14EFDF5C-1C94-4624-8440-7B508CCAF431}"/>
                </a:ext>
              </a:extLst>
            </p:cNvPr>
            <p:cNvSpPr txBox="1"/>
            <p:nvPr/>
          </p:nvSpPr>
          <p:spPr>
            <a:xfrm>
              <a:off x="1022550" y="3522227"/>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Insights</a:t>
              </a:r>
            </a:p>
          </p:txBody>
        </p:sp>
        <p:grpSp>
          <p:nvGrpSpPr>
            <p:cNvPr id="53" name="Group 52">
              <a:extLst>
                <a:ext uri="{FF2B5EF4-FFF2-40B4-BE49-F238E27FC236}">
                  <a16:creationId xmlns:a16="http://schemas.microsoft.com/office/drawing/2014/main" id="{69CFF1DA-A171-46C0-BF97-1D39084B1686}"/>
                </a:ext>
              </a:extLst>
            </p:cNvPr>
            <p:cNvGrpSpPr>
              <a:grpSpLocks noChangeAspect="1"/>
            </p:cNvGrpSpPr>
            <p:nvPr/>
          </p:nvGrpSpPr>
          <p:grpSpPr>
            <a:xfrm>
              <a:off x="668246" y="3523029"/>
              <a:ext cx="212930" cy="213840"/>
              <a:chOff x="-596900" y="3533775"/>
              <a:chExt cx="371475" cy="373063"/>
            </a:xfrm>
            <a:gradFill>
              <a:gsLst>
                <a:gs pos="0">
                  <a:schemeClr val="accent2"/>
                </a:gs>
                <a:gs pos="100000">
                  <a:schemeClr val="accent1"/>
                </a:gs>
              </a:gsLst>
              <a:lin ang="2700000" scaled="0"/>
            </a:gradFill>
          </p:grpSpPr>
          <p:sp>
            <p:nvSpPr>
              <p:cNvPr id="54" name="Freeform 70">
                <a:extLst>
                  <a:ext uri="{FF2B5EF4-FFF2-40B4-BE49-F238E27FC236}">
                    <a16:creationId xmlns:a16="http://schemas.microsoft.com/office/drawing/2014/main" id="{5592FD69-EDCE-4E91-9FB9-5246455FA663}"/>
                  </a:ext>
                </a:extLst>
              </p:cNvPr>
              <p:cNvSpPr>
                <a:spLocks/>
              </p:cNvSpPr>
              <p:nvPr/>
            </p:nvSpPr>
            <p:spPr bwMode="auto">
              <a:xfrm>
                <a:off x="-476250" y="3622675"/>
                <a:ext cx="130175" cy="117475"/>
              </a:xfrm>
              <a:custGeom>
                <a:avLst/>
                <a:gdLst>
                  <a:gd name="T0" fmla="*/ 12 w 34"/>
                  <a:gd name="T1" fmla="*/ 30 h 30"/>
                  <a:gd name="T2" fmla="*/ 11 w 34"/>
                  <a:gd name="T3" fmla="*/ 29 h 30"/>
                  <a:gd name="T4" fmla="*/ 0 w 34"/>
                  <a:gd name="T5" fmla="*/ 18 h 30"/>
                  <a:gd name="T6" fmla="*/ 0 w 34"/>
                  <a:gd name="T7" fmla="*/ 16 h 30"/>
                  <a:gd name="T8" fmla="*/ 3 w 34"/>
                  <a:gd name="T9" fmla="*/ 16 h 30"/>
                  <a:gd name="T10" fmla="*/ 12 w 34"/>
                  <a:gd name="T11" fmla="*/ 25 h 30"/>
                  <a:gd name="T12" fmla="*/ 31 w 34"/>
                  <a:gd name="T13" fmla="*/ 1 h 30"/>
                  <a:gd name="T14" fmla="*/ 33 w 34"/>
                  <a:gd name="T15" fmla="*/ 1 h 30"/>
                  <a:gd name="T16" fmla="*/ 34 w 34"/>
                  <a:gd name="T17" fmla="*/ 4 h 30"/>
                  <a:gd name="T18" fmla="*/ 14 w 34"/>
                  <a:gd name="T19" fmla="*/ 29 h 30"/>
                  <a:gd name="T20" fmla="*/ 13 w 34"/>
                  <a:gd name="T21" fmla="*/ 30 h 30"/>
                  <a:gd name="T22" fmla="*/ 12 w 34"/>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0">
                    <a:moveTo>
                      <a:pt x="12" y="30"/>
                    </a:moveTo>
                    <a:cubicBezTo>
                      <a:pt x="12" y="30"/>
                      <a:pt x="11" y="29"/>
                      <a:pt x="11" y="29"/>
                    </a:cubicBezTo>
                    <a:cubicBezTo>
                      <a:pt x="0" y="18"/>
                      <a:pt x="0" y="18"/>
                      <a:pt x="0" y="18"/>
                    </a:cubicBezTo>
                    <a:cubicBezTo>
                      <a:pt x="0" y="18"/>
                      <a:pt x="0" y="16"/>
                      <a:pt x="0" y="16"/>
                    </a:cubicBezTo>
                    <a:cubicBezTo>
                      <a:pt x="1" y="15"/>
                      <a:pt x="2" y="15"/>
                      <a:pt x="3" y="16"/>
                    </a:cubicBezTo>
                    <a:cubicBezTo>
                      <a:pt x="12" y="25"/>
                      <a:pt x="12" y="25"/>
                      <a:pt x="12" y="25"/>
                    </a:cubicBezTo>
                    <a:cubicBezTo>
                      <a:pt x="31" y="1"/>
                      <a:pt x="31" y="1"/>
                      <a:pt x="31" y="1"/>
                    </a:cubicBezTo>
                    <a:cubicBezTo>
                      <a:pt x="31" y="0"/>
                      <a:pt x="33" y="0"/>
                      <a:pt x="33" y="1"/>
                    </a:cubicBezTo>
                    <a:cubicBezTo>
                      <a:pt x="34" y="2"/>
                      <a:pt x="34" y="3"/>
                      <a:pt x="34" y="4"/>
                    </a:cubicBezTo>
                    <a:cubicBezTo>
                      <a:pt x="14" y="29"/>
                      <a:pt x="14" y="29"/>
                      <a:pt x="14" y="29"/>
                    </a:cubicBezTo>
                    <a:cubicBezTo>
                      <a:pt x="14" y="29"/>
                      <a:pt x="13" y="30"/>
                      <a:pt x="13" y="30"/>
                    </a:cubicBezTo>
                    <a:cubicBezTo>
                      <a:pt x="12"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1">
                <a:extLst>
                  <a:ext uri="{FF2B5EF4-FFF2-40B4-BE49-F238E27FC236}">
                    <a16:creationId xmlns:a16="http://schemas.microsoft.com/office/drawing/2014/main" id="{3B06B197-5067-43EF-A8B0-735AFC171A0E}"/>
                  </a:ext>
                </a:extLst>
              </p:cNvPr>
              <p:cNvSpPr>
                <a:spLocks/>
              </p:cNvSpPr>
              <p:nvPr/>
            </p:nvSpPr>
            <p:spPr bwMode="auto">
              <a:xfrm>
                <a:off x="-596900" y="3748088"/>
                <a:ext cx="147638" cy="158750"/>
              </a:xfrm>
              <a:custGeom>
                <a:avLst/>
                <a:gdLst>
                  <a:gd name="T0" fmla="*/ 23 w 38"/>
                  <a:gd name="T1" fmla="*/ 41 h 41"/>
                  <a:gd name="T2" fmla="*/ 23 w 38"/>
                  <a:gd name="T3" fmla="*/ 41 h 41"/>
                  <a:gd name="T4" fmla="*/ 21 w 38"/>
                  <a:gd name="T5" fmla="*/ 40 h 41"/>
                  <a:gd name="T6" fmla="*/ 16 w 38"/>
                  <a:gd name="T7" fmla="*/ 27 h 41"/>
                  <a:gd name="T8" fmla="*/ 2 w 38"/>
                  <a:gd name="T9" fmla="*/ 29 h 41"/>
                  <a:gd name="T10" fmla="*/ 0 w 38"/>
                  <a:gd name="T11" fmla="*/ 28 h 41"/>
                  <a:gd name="T12" fmla="*/ 0 w 38"/>
                  <a:gd name="T13" fmla="*/ 26 h 41"/>
                  <a:gd name="T14" fmla="*/ 15 w 38"/>
                  <a:gd name="T15" fmla="*/ 0 h 41"/>
                  <a:gd name="T16" fmla="*/ 19 w 38"/>
                  <a:gd name="T17" fmla="*/ 2 h 41"/>
                  <a:gd name="T18" fmla="*/ 6 w 38"/>
                  <a:gd name="T19" fmla="*/ 24 h 41"/>
                  <a:gd name="T20" fmla="*/ 17 w 38"/>
                  <a:gd name="T21" fmla="*/ 22 h 41"/>
                  <a:gd name="T22" fmla="*/ 19 w 38"/>
                  <a:gd name="T23" fmla="*/ 24 h 41"/>
                  <a:gd name="T24" fmla="*/ 23 w 38"/>
                  <a:gd name="T25" fmla="*/ 34 h 41"/>
                  <a:gd name="T26" fmla="*/ 34 w 38"/>
                  <a:gd name="T27" fmla="*/ 16 h 41"/>
                  <a:gd name="T28" fmla="*/ 38 w 38"/>
                  <a:gd name="T29" fmla="*/ 18 h 41"/>
                  <a:gd name="T30" fmla="*/ 24 w 38"/>
                  <a:gd name="T31" fmla="*/ 40 h 41"/>
                  <a:gd name="T32" fmla="*/ 23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23" y="41"/>
                    </a:moveTo>
                    <a:cubicBezTo>
                      <a:pt x="23" y="41"/>
                      <a:pt x="23" y="41"/>
                      <a:pt x="23" y="41"/>
                    </a:cubicBezTo>
                    <a:cubicBezTo>
                      <a:pt x="22" y="41"/>
                      <a:pt x="21" y="40"/>
                      <a:pt x="21" y="40"/>
                    </a:cubicBezTo>
                    <a:cubicBezTo>
                      <a:pt x="16" y="27"/>
                      <a:pt x="16" y="27"/>
                      <a:pt x="16" y="27"/>
                    </a:cubicBezTo>
                    <a:cubicBezTo>
                      <a:pt x="2" y="29"/>
                      <a:pt x="2" y="29"/>
                      <a:pt x="2" y="29"/>
                    </a:cubicBezTo>
                    <a:cubicBezTo>
                      <a:pt x="2" y="29"/>
                      <a:pt x="1" y="29"/>
                      <a:pt x="0" y="28"/>
                    </a:cubicBezTo>
                    <a:cubicBezTo>
                      <a:pt x="0" y="27"/>
                      <a:pt x="0" y="27"/>
                      <a:pt x="0" y="26"/>
                    </a:cubicBezTo>
                    <a:cubicBezTo>
                      <a:pt x="15" y="0"/>
                      <a:pt x="15" y="0"/>
                      <a:pt x="15" y="0"/>
                    </a:cubicBezTo>
                    <a:cubicBezTo>
                      <a:pt x="19" y="2"/>
                      <a:pt x="19" y="2"/>
                      <a:pt x="19" y="2"/>
                    </a:cubicBezTo>
                    <a:cubicBezTo>
                      <a:pt x="6" y="24"/>
                      <a:pt x="6" y="24"/>
                      <a:pt x="6" y="24"/>
                    </a:cubicBezTo>
                    <a:cubicBezTo>
                      <a:pt x="17" y="22"/>
                      <a:pt x="17" y="22"/>
                      <a:pt x="17" y="22"/>
                    </a:cubicBezTo>
                    <a:cubicBezTo>
                      <a:pt x="18" y="22"/>
                      <a:pt x="19" y="23"/>
                      <a:pt x="19" y="24"/>
                    </a:cubicBezTo>
                    <a:cubicBezTo>
                      <a:pt x="23" y="34"/>
                      <a:pt x="23" y="34"/>
                      <a:pt x="23" y="34"/>
                    </a:cubicBezTo>
                    <a:cubicBezTo>
                      <a:pt x="34" y="16"/>
                      <a:pt x="34" y="16"/>
                      <a:pt x="34" y="16"/>
                    </a:cubicBezTo>
                    <a:cubicBezTo>
                      <a:pt x="38" y="18"/>
                      <a:pt x="38" y="18"/>
                      <a:pt x="38" y="18"/>
                    </a:cubicBezTo>
                    <a:cubicBezTo>
                      <a:pt x="24" y="40"/>
                      <a:pt x="24" y="40"/>
                      <a:pt x="24" y="40"/>
                    </a:cubicBezTo>
                    <a:cubicBezTo>
                      <a:pt x="24" y="41"/>
                      <a:pt x="23" y="41"/>
                      <a:pt x="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2">
                <a:extLst>
                  <a:ext uri="{FF2B5EF4-FFF2-40B4-BE49-F238E27FC236}">
                    <a16:creationId xmlns:a16="http://schemas.microsoft.com/office/drawing/2014/main" id="{53EC6116-80D1-4CDE-B718-A5812CD197EF}"/>
                  </a:ext>
                </a:extLst>
              </p:cNvPr>
              <p:cNvSpPr>
                <a:spLocks/>
              </p:cNvSpPr>
              <p:nvPr/>
            </p:nvSpPr>
            <p:spPr bwMode="auto">
              <a:xfrm>
                <a:off x="-373063" y="3748088"/>
                <a:ext cx="147638" cy="158750"/>
              </a:xfrm>
              <a:custGeom>
                <a:avLst/>
                <a:gdLst>
                  <a:gd name="T0" fmla="*/ 15 w 38"/>
                  <a:gd name="T1" fmla="*/ 41 h 41"/>
                  <a:gd name="T2" fmla="*/ 14 w 38"/>
                  <a:gd name="T3" fmla="*/ 40 h 41"/>
                  <a:gd name="T4" fmla="*/ 0 w 38"/>
                  <a:gd name="T5" fmla="*/ 18 h 41"/>
                  <a:gd name="T6" fmla="*/ 4 w 38"/>
                  <a:gd name="T7" fmla="*/ 16 h 41"/>
                  <a:gd name="T8" fmla="*/ 15 w 38"/>
                  <a:gd name="T9" fmla="*/ 34 h 41"/>
                  <a:gd name="T10" fmla="*/ 19 w 38"/>
                  <a:gd name="T11" fmla="*/ 24 h 41"/>
                  <a:gd name="T12" fmla="*/ 21 w 38"/>
                  <a:gd name="T13" fmla="*/ 22 h 41"/>
                  <a:gd name="T14" fmla="*/ 32 w 38"/>
                  <a:gd name="T15" fmla="*/ 24 h 41"/>
                  <a:gd name="T16" fmla="*/ 19 w 38"/>
                  <a:gd name="T17" fmla="*/ 2 h 41"/>
                  <a:gd name="T18" fmla="*/ 23 w 38"/>
                  <a:gd name="T19" fmla="*/ 0 h 41"/>
                  <a:gd name="T20" fmla="*/ 38 w 38"/>
                  <a:gd name="T21" fmla="*/ 26 h 41"/>
                  <a:gd name="T22" fmla="*/ 38 w 38"/>
                  <a:gd name="T23" fmla="*/ 28 h 41"/>
                  <a:gd name="T24" fmla="*/ 36 w 38"/>
                  <a:gd name="T25" fmla="*/ 29 h 41"/>
                  <a:gd name="T26" fmla="*/ 22 w 38"/>
                  <a:gd name="T27" fmla="*/ 27 h 41"/>
                  <a:gd name="T28" fmla="*/ 17 w 38"/>
                  <a:gd name="T29" fmla="*/ 40 h 41"/>
                  <a:gd name="T30" fmla="*/ 15 w 38"/>
                  <a:gd name="T31" fmla="*/ 41 h 41"/>
                  <a:gd name="T32" fmla="*/ 15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15" y="41"/>
                    </a:moveTo>
                    <a:cubicBezTo>
                      <a:pt x="15" y="41"/>
                      <a:pt x="14" y="41"/>
                      <a:pt x="14" y="40"/>
                    </a:cubicBezTo>
                    <a:cubicBezTo>
                      <a:pt x="0" y="18"/>
                      <a:pt x="0" y="18"/>
                      <a:pt x="0" y="18"/>
                    </a:cubicBezTo>
                    <a:cubicBezTo>
                      <a:pt x="4" y="16"/>
                      <a:pt x="4" y="16"/>
                      <a:pt x="4" y="16"/>
                    </a:cubicBezTo>
                    <a:cubicBezTo>
                      <a:pt x="15" y="34"/>
                      <a:pt x="15" y="34"/>
                      <a:pt x="15" y="34"/>
                    </a:cubicBezTo>
                    <a:cubicBezTo>
                      <a:pt x="19" y="24"/>
                      <a:pt x="19" y="24"/>
                      <a:pt x="19" y="24"/>
                    </a:cubicBezTo>
                    <a:cubicBezTo>
                      <a:pt x="19" y="23"/>
                      <a:pt x="20" y="22"/>
                      <a:pt x="21" y="22"/>
                    </a:cubicBezTo>
                    <a:cubicBezTo>
                      <a:pt x="32" y="24"/>
                      <a:pt x="32" y="24"/>
                      <a:pt x="32" y="24"/>
                    </a:cubicBezTo>
                    <a:cubicBezTo>
                      <a:pt x="19" y="2"/>
                      <a:pt x="19" y="2"/>
                      <a:pt x="19" y="2"/>
                    </a:cubicBezTo>
                    <a:cubicBezTo>
                      <a:pt x="23" y="0"/>
                      <a:pt x="23" y="0"/>
                      <a:pt x="23" y="0"/>
                    </a:cubicBezTo>
                    <a:cubicBezTo>
                      <a:pt x="38" y="26"/>
                      <a:pt x="38" y="26"/>
                      <a:pt x="38" y="26"/>
                    </a:cubicBezTo>
                    <a:cubicBezTo>
                      <a:pt x="38" y="27"/>
                      <a:pt x="38" y="27"/>
                      <a:pt x="38" y="28"/>
                    </a:cubicBezTo>
                    <a:cubicBezTo>
                      <a:pt x="37" y="29"/>
                      <a:pt x="36" y="29"/>
                      <a:pt x="36" y="29"/>
                    </a:cubicBezTo>
                    <a:cubicBezTo>
                      <a:pt x="22" y="27"/>
                      <a:pt x="22" y="27"/>
                      <a:pt x="22" y="27"/>
                    </a:cubicBezTo>
                    <a:cubicBezTo>
                      <a:pt x="17" y="40"/>
                      <a:pt x="17" y="40"/>
                      <a:pt x="17" y="40"/>
                    </a:cubicBezTo>
                    <a:cubicBezTo>
                      <a:pt x="17" y="40"/>
                      <a:pt x="16" y="41"/>
                      <a:pt x="15" y="41"/>
                    </a:cubicBezTo>
                    <a:cubicBezTo>
                      <a:pt x="15" y="41"/>
                      <a:pt x="15" y="41"/>
                      <a:pt x="1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3">
                <a:extLst>
                  <a:ext uri="{FF2B5EF4-FFF2-40B4-BE49-F238E27FC236}">
                    <a16:creationId xmlns:a16="http://schemas.microsoft.com/office/drawing/2014/main" id="{A50504C4-B554-4FDF-ADA1-230FAC9E0645}"/>
                  </a:ext>
                </a:extLst>
              </p:cNvPr>
              <p:cNvSpPr>
                <a:spLocks noEditPoints="1"/>
              </p:cNvSpPr>
              <p:nvPr/>
            </p:nvSpPr>
            <p:spPr bwMode="auto">
              <a:xfrm>
                <a:off x="-558800" y="3533775"/>
                <a:ext cx="295275" cy="295275"/>
              </a:xfrm>
              <a:custGeom>
                <a:avLst/>
                <a:gdLst>
                  <a:gd name="T0" fmla="*/ 38 w 76"/>
                  <a:gd name="T1" fmla="*/ 76 h 76"/>
                  <a:gd name="T2" fmla="*/ 0 w 76"/>
                  <a:gd name="T3" fmla="*/ 38 h 76"/>
                  <a:gd name="T4" fmla="*/ 38 w 76"/>
                  <a:gd name="T5" fmla="*/ 0 h 76"/>
                  <a:gd name="T6" fmla="*/ 76 w 76"/>
                  <a:gd name="T7" fmla="*/ 38 h 76"/>
                  <a:gd name="T8" fmla="*/ 38 w 76"/>
                  <a:gd name="T9" fmla="*/ 76 h 76"/>
                  <a:gd name="T10" fmla="*/ 38 w 76"/>
                  <a:gd name="T11" fmla="*/ 4 h 76"/>
                  <a:gd name="T12" fmla="*/ 4 w 76"/>
                  <a:gd name="T13" fmla="*/ 38 h 76"/>
                  <a:gd name="T14" fmla="*/ 38 w 76"/>
                  <a:gd name="T15" fmla="*/ 72 h 76"/>
                  <a:gd name="T16" fmla="*/ 72 w 76"/>
                  <a:gd name="T17" fmla="*/ 38 h 76"/>
                  <a:gd name="T18" fmla="*/ 38 w 76"/>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76"/>
                    </a:moveTo>
                    <a:cubicBezTo>
                      <a:pt x="17" y="76"/>
                      <a:pt x="0" y="59"/>
                      <a:pt x="0" y="38"/>
                    </a:cubicBezTo>
                    <a:cubicBezTo>
                      <a:pt x="0" y="17"/>
                      <a:pt x="17" y="0"/>
                      <a:pt x="38" y="0"/>
                    </a:cubicBezTo>
                    <a:cubicBezTo>
                      <a:pt x="59" y="0"/>
                      <a:pt x="76" y="17"/>
                      <a:pt x="76" y="38"/>
                    </a:cubicBezTo>
                    <a:cubicBezTo>
                      <a:pt x="76" y="59"/>
                      <a:pt x="59" y="76"/>
                      <a:pt x="38" y="76"/>
                    </a:cubicBezTo>
                    <a:close/>
                    <a:moveTo>
                      <a:pt x="38" y="4"/>
                    </a:moveTo>
                    <a:cubicBezTo>
                      <a:pt x="19" y="4"/>
                      <a:pt x="4" y="19"/>
                      <a:pt x="4" y="38"/>
                    </a:cubicBezTo>
                    <a:cubicBezTo>
                      <a:pt x="4" y="57"/>
                      <a:pt x="19" y="72"/>
                      <a:pt x="38" y="72"/>
                    </a:cubicBezTo>
                    <a:cubicBezTo>
                      <a:pt x="57" y="72"/>
                      <a:pt x="72" y="57"/>
                      <a:pt x="72" y="38"/>
                    </a:cubicBezTo>
                    <a:cubicBezTo>
                      <a:pt x="72" y="19"/>
                      <a:pt x="57"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5EB7F577-12B2-4223-AC47-AD792AFF8582}"/>
              </a:ext>
            </a:extLst>
          </p:cNvPr>
          <p:cNvGrpSpPr/>
          <p:nvPr/>
        </p:nvGrpSpPr>
        <p:grpSpPr>
          <a:xfrm>
            <a:off x="733158" y="4332257"/>
            <a:ext cx="2089784" cy="215444"/>
            <a:chOff x="694056" y="4001583"/>
            <a:chExt cx="2089784" cy="215444"/>
          </a:xfrm>
        </p:grpSpPr>
        <p:sp>
          <p:nvSpPr>
            <p:cNvPr id="59" name="TextBox 58">
              <a:extLst>
                <a:ext uri="{FF2B5EF4-FFF2-40B4-BE49-F238E27FC236}">
                  <a16:creationId xmlns:a16="http://schemas.microsoft.com/office/drawing/2014/main" id="{74CB8CE9-92FB-4393-A491-063C03FDA541}"/>
                </a:ext>
              </a:extLst>
            </p:cNvPr>
            <p:cNvSpPr txBox="1"/>
            <p:nvPr/>
          </p:nvSpPr>
          <p:spPr>
            <a:xfrm>
              <a:off x="1022550" y="400158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Trending</a:t>
              </a:r>
            </a:p>
          </p:txBody>
        </p:sp>
        <p:grpSp>
          <p:nvGrpSpPr>
            <p:cNvPr id="60" name="Group 59">
              <a:extLst>
                <a:ext uri="{FF2B5EF4-FFF2-40B4-BE49-F238E27FC236}">
                  <a16:creationId xmlns:a16="http://schemas.microsoft.com/office/drawing/2014/main" id="{28A8F369-E907-460B-9E85-96B0F2BB41FE}"/>
                </a:ext>
              </a:extLst>
            </p:cNvPr>
            <p:cNvGrpSpPr>
              <a:grpSpLocks noChangeAspect="1"/>
            </p:cNvGrpSpPr>
            <p:nvPr/>
          </p:nvGrpSpPr>
          <p:grpSpPr>
            <a:xfrm>
              <a:off x="694056" y="4012105"/>
              <a:ext cx="161311" cy="194400"/>
              <a:chOff x="-395288" y="3805238"/>
              <a:chExt cx="309563" cy="373062"/>
            </a:xfrm>
            <a:gradFill>
              <a:gsLst>
                <a:gs pos="0">
                  <a:schemeClr val="accent2"/>
                </a:gs>
                <a:gs pos="100000">
                  <a:schemeClr val="accent1"/>
                </a:gs>
              </a:gsLst>
              <a:lin ang="2700000" scaled="0"/>
            </a:gradFill>
          </p:grpSpPr>
          <p:sp>
            <p:nvSpPr>
              <p:cNvPr id="61" name="Freeform 77">
                <a:extLst>
                  <a:ext uri="{FF2B5EF4-FFF2-40B4-BE49-F238E27FC236}">
                    <a16:creationId xmlns:a16="http://schemas.microsoft.com/office/drawing/2014/main" id="{94708C9E-4756-4CB6-A448-F918801A7AF6}"/>
                  </a:ext>
                </a:extLst>
              </p:cNvPr>
              <p:cNvSpPr>
                <a:spLocks noEditPoints="1"/>
              </p:cNvSpPr>
              <p:nvPr/>
            </p:nvSpPr>
            <p:spPr bwMode="auto">
              <a:xfrm>
                <a:off x="-395288" y="3805238"/>
                <a:ext cx="309563" cy="373062"/>
              </a:xfrm>
              <a:custGeom>
                <a:avLst/>
                <a:gdLst>
                  <a:gd name="T0" fmla="*/ 40 w 80"/>
                  <a:gd name="T1" fmla="*/ 96 h 96"/>
                  <a:gd name="T2" fmla="*/ 0 w 80"/>
                  <a:gd name="T3" fmla="*/ 58 h 96"/>
                  <a:gd name="T4" fmla="*/ 0 w 80"/>
                  <a:gd name="T5" fmla="*/ 56 h 96"/>
                  <a:gd name="T6" fmla="*/ 14 w 80"/>
                  <a:gd name="T7" fmla="*/ 25 h 96"/>
                  <a:gd name="T8" fmla="*/ 16 w 80"/>
                  <a:gd name="T9" fmla="*/ 25 h 96"/>
                  <a:gd name="T10" fmla="*/ 18 w 80"/>
                  <a:gd name="T11" fmla="*/ 26 h 96"/>
                  <a:gd name="T12" fmla="*/ 23 w 80"/>
                  <a:gd name="T13" fmla="*/ 37 h 96"/>
                  <a:gd name="T14" fmla="*/ 26 w 80"/>
                  <a:gd name="T15" fmla="*/ 22 h 96"/>
                  <a:gd name="T16" fmla="*/ 26 w 80"/>
                  <a:gd name="T17" fmla="*/ 20 h 96"/>
                  <a:gd name="T18" fmla="*/ 21 w 80"/>
                  <a:gd name="T19" fmla="*/ 4 h 96"/>
                  <a:gd name="T20" fmla="*/ 21 w 80"/>
                  <a:gd name="T21" fmla="*/ 1 h 96"/>
                  <a:gd name="T22" fmla="*/ 23 w 80"/>
                  <a:gd name="T23" fmla="*/ 1 h 96"/>
                  <a:gd name="T24" fmla="*/ 55 w 80"/>
                  <a:gd name="T25" fmla="*/ 19 h 96"/>
                  <a:gd name="T26" fmla="*/ 66 w 80"/>
                  <a:gd name="T27" fmla="*/ 49 h 96"/>
                  <a:gd name="T28" fmla="*/ 75 w 80"/>
                  <a:gd name="T29" fmla="*/ 44 h 96"/>
                  <a:gd name="T30" fmla="*/ 77 w 80"/>
                  <a:gd name="T31" fmla="*/ 43 h 96"/>
                  <a:gd name="T32" fmla="*/ 78 w 80"/>
                  <a:gd name="T33" fmla="*/ 45 h 96"/>
                  <a:gd name="T34" fmla="*/ 80 w 80"/>
                  <a:gd name="T35" fmla="*/ 56 h 96"/>
                  <a:gd name="T36" fmla="*/ 40 w 80"/>
                  <a:gd name="T37" fmla="*/ 96 h 96"/>
                  <a:gd name="T38" fmla="*/ 15 w 80"/>
                  <a:gd name="T39" fmla="*/ 30 h 96"/>
                  <a:gd name="T40" fmla="*/ 4 w 80"/>
                  <a:gd name="T41" fmla="*/ 56 h 96"/>
                  <a:gd name="T42" fmla="*/ 4 w 80"/>
                  <a:gd name="T43" fmla="*/ 58 h 96"/>
                  <a:gd name="T44" fmla="*/ 40 w 80"/>
                  <a:gd name="T45" fmla="*/ 92 h 96"/>
                  <a:gd name="T46" fmla="*/ 76 w 80"/>
                  <a:gd name="T47" fmla="*/ 56 h 96"/>
                  <a:gd name="T48" fmla="*/ 75 w 80"/>
                  <a:gd name="T49" fmla="*/ 49 h 96"/>
                  <a:gd name="T50" fmla="*/ 65 w 80"/>
                  <a:gd name="T51" fmla="*/ 54 h 96"/>
                  <a:gd name="T52" fmla="*/ 63 w 80"/>
                  <a:gd name="T53" fmla="*/ 54 h 96"/>
                  <a:gd name="T54" fmla="*/ 62 w 80"/>
                  <a:gd name="T55" fmla="*/ 52 h 96"/>
                  <a:gd name="T56" fmla="*/ 62 w 80"/>
                  <a:gd name="T57" fmla="*/ 51 h 96"/>
                  <a:gd name="T58" fmla="*/ 52 w 80"/>
                  <a:gd name="T59" fmla="*/ 22 h 96"/>
                  <a:gd name="T60" fmla="*/ 26 w 80"/>
                  <a:gd name="T61" fmla="*/ 5 h 96"/>
                  <a:gd name="T62" fmla="*/ 30 w 80"/>
                  <a:gd name="T63" fmla="*/ 20 h 96"/>
                  <a:gd name="T64" fmla="*/ 30 w 80"/>
                  <a:gd name="T65" fmla="*/ 22 h 96"/>
                  <a:gd name="T66" fmla="*/ 25 w 80"/>
                  <a:gd name="T67" fmla="*/ 42 h 96"/>
                  <a:gd name="T68" fmla="*/ 23 w 80"/>
                  <a:gd name="T69" fmla="*/ 43 h 96"/>
                  <a:gd name="T70" fmla="*/ 22 w 80"/>
                  <a:gd name="T71" fmla="*/ 42 h 96"/>
                  <a:gd name="T72" fmla="*/ 15 w 80"/>
                  <a:gd name="T73"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6">
                    <a:moveTo>
                      <a:pt x="40" y="96"/>
                    </a:moveTo>
                    <a:cubicBezTo>
                      <a:pt x="19" y="96"/>
                      <a:pt x="1" y="79"/>
                      <a:pt x="0" y="58"/>
                    </a:cubicBezTo>
                    <a:cubicBezTo>
                      <a:pt x="0" y="57"/>
                      <a:pt x="0" y="57"/>
                      <a:pt x="0" y="56"/>
                    </a:cubicBezTo>
                    <a:cubicBezTo>
                      <a:pt x="0" y="44"/>
                      <a:pt x="5" y="33"/>
                      <a:pt x="14" y="25"/>
                    </a:cubicBezTo>
                    <a:cubicBezTo>
                      <a:pt x="15" y="25"/>
                      <a:pt x="16" y="25"/>
                      <a:pt x="16" y="25"/>
                    </a:cubicBezTo>
                    <a:cubicBezTo>
                      <a:pt x="17" y="25"/>
                      <a:pt x="17" y="26"/>
                      <a:pt x="18" y="26"/>
                    </a:cubicBezTo>
                    <a:cubicBezTo>
                      <a:pt x="19" y="30"/>
                      <a:pt x="20" y="34"/>
                      <a:pt x="23" y="37"/>
                    </a:cubicBezTo>
                    <a:cubicBezTo>
                      <a:pt x="25" y="32"/>
                      <a:pt x="26" y="27"/>
                      <a:pt x="26" y="22"/>
                    </a:cubicBezTo>
                    <a:cubicBezTo>
                      <a:pt x="26" y="21"/>
                      <a:pt x="26" y="21"/>
                      <a:pt x="26" y="20"/>
                    </a:cubicBezTo>
                    <a:cubicBezTo>
                      <a:pt x="26" y="14"/>
                      <a:pt x="24" y="9"/>
                      <a:pt x="21" y="4"/>
                    </a:cubicBezTo>
                    <a:cubicBezTo>
                      <a:pt x="21" y="3"/>
                      <a:pt x="21" y="2"/>
                      <a:pt x="21" y="1"/>
                    </a:cubicBezTo>
                    <a:cubicBezTo>
                      <a:pt x="22" y="1"/>
                      <a:pt x="22" y="0"/>
                      <a:pt x="23" y="1"/>
                    </a:cubicBezTo>
                    <a:cubicBezTo>
                      <a:pt x="36" y="3"/>
                      <a:pt x="47" y="9"/>
                      <a:pt x="55" y="19"/>
                    </a:cubicBezTo>
                    <a:cubicBezTo>
                      <a:pt x="62" y="28"/>
                      <a:pt x="66" y="38"/>
                      <a:pt x="66" y="49"/>
                    </a:cubicBezTo>
                    <a:cubicBezTo>
                      <a:pt x="69" y="48"/>
                      <a:pt x="72" y="46"/>
                      <a:pt x="75" y="44"/>
                    </a:cubicBezTo>
                    <a:cubicBezTo>
                      <a:pt x="76" y="43"/>
                      <a:pt x="76" y="43"/>
                      <a:pt x="77" y="43"/>
                    </a:cubicBezTo>
                    <a:cubicBezTo>
                      <a:pt x="78" y="43"/>
                      <a:pt x="78" y="44"/>
                      <a:pt x="78" y="45"/>
                    </a:cubicBezTo>
                    <a:cubicBezTo>
                      <a:pt x="79" y="48"/>
                      <a:pt x="80" y="52"/>
                      <a:pt x="80" y="56"/>
                    </a:cubicBezTo>
                    <a:cubicBezTo>
                      <a:pt x="80" y="78"/>
                      <a:pt x="62" y="96"/>
                      <a:pt x="40" y="96"/>
                    </a:cubicBezTo>
                    <a:close/>
                    <a:moveTo>
                      <a:pt x="15" y="30"/>
                    </a:moveTo>
                    <a:cubicBezTo>
                      <a:pt x="8" y="37"/>
                      <a:pt x="4" y="46"/>
                      <a:pt x="4" y="56"/>
                    </a:cubicBezTo>
                    <a:cubicBezTo>
                      <a:pt x="4" y="57"/>
                      <a:pt x="4" y="57"/>
                      <a:pt x="4" y="58"/>
                    </a:cubicBezTo>
                    <a:cubicBezTo>
                      <a:pt x="5" y="77"/>
                      <a:pt x="21" y="92"/>
                      <a:pt x="40" y="92"/>
                    </a:cubicBezTo>
                    <a:cubicBezTo>
                      <a:pt x="60" y="92"/>
                      <a:pt x="76" y="76"/>
                      <a:pt x="76" y="56"/>
                    </a:cubicBezTo>
                    <a:cubicBezTo>
                      <a:pt x="76" y="53"/>
                      <a:pt x="76" y="51"/>
                      <a:pt x="75" y="49"/>
                    </a:cubicBezTo>
                    <a:cubicBezTo>
                      <a:pt x="72" y="51"/>
                      <a:pt x="68" y="53"/>
                      <a:pt x="65" y="54"/>
                    </a:cubicBezTo>
                    <a:cubicBezTo>
                      <a:pt x="64" y="54"/>
                      <a:pt x="63" y="54"/>
                      <a:pt x="63" y="54"/>
                    </a:cubicBezTo>
                    <a:cubicBezTo>
                      <a:pt x="62" y="53"/>
                      <a:pt x="62" y="53"/>
                      <a:pt x="62" y="52"/>
                    </a:cubicBezTo>
                    <a:cubicBezTo>
                      <a:pt x="62" y="52"/>
                      <a:pt x="62" y="51"/>
                      <a:pt x="62" y="51"/>
                    </a:cubicBezTo>
                    <a:cubicBezTo>
                      <a:pt x="62" y="40"/>
                      <a:pt x="58" y="30"/>
                      <a:pt x="52" y="22"/>
                    </a:cubicBezTo>
                    <a:cubicBezTo>
                      <a:pt x="45" y="14"/>
                      <a:pt x="36" y="8"/>
                      <a:pt x="26" y="5"/>
                    </a:cubicBezTo>
                    <a:cubicBezTo>
                      <a:pt x="28" y="10"/>
                      <a:pt x="30" y="15"/>
                      <a:pt x="30" y="20"/>
                    </a:cubicBezTo>
                    <a:cubicBezTo>
                      <a:pt x="30" y="21"/>
                      <a:pt x="30" y="21"/>
                      <a:pt x="30" y="22"/>
                    </a:cubicBezTo>
                    <a:cubicBezTo>
                      <a:pt x="30" y="29"/>
                      <a:pt x="28" y="36"/>
                      <a:pt x="25" y="42"/>
                    </a:cubicBezTo>
                    <a:cubicBezTo>
                      <a:pt x="25" y="42"/>
                      <a:pt x="24" y="43"/>
                      <a:pt x="23" y="43"/>
                    </a:cubicBezTo>
                    <a:cubicBezTo>
                      <a:pt x="23" y="43"/>
                      <a:pt x="22" y="42"/>
                      <a:pt x="22" y="42"/>
                    </a:cubicBezTo>
                    <a:cubicBezTo>
                      <a:pt x="19" y="39"/>
                      <a:pt x="16" y="35"/>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8">
                <a:extLst>
                  <a:ext uri="{FF2B5EF4-FFF2-40B4-BE49-F238E27FC236}">
                    <a16:creationId xmlns:a16="http://schemas.microsoft.com/office/drawing/2014/main" id="{698A1F2C-7CAF-4EBF-A95E-BAB982FF78B2}"/>
                  </a:ext>
                </a:extLst>
              </p:cNvPr>
              <p:cNvSpPr>
                <a:spLocks noEditPoints="1"/>
              </p:cNvSpPr>
              <p:nvPr/>
            </p:nvSpPr>
            <p:spPr bwMode="auto">
              <a:xfrm>
                <a:off x="-311150" y="3987800"/>
                <a:ext cx="141288" cy="190500"/>
              </a:xfrm>
              <a:custGeom>
                <a:avLst/>
                <a:gdLst>
                  <a:gd name="T0" fmla="*/ 18 w 36"/>
                  <a:gd name="T1" fmla="*/ 49 h 49"/>
                  <a:gd name="T2" fmla="*/ 0 w 36"/>
                  <a:gd name="T3" fmla="*/ 31 h 49"/>
                  <a:gd name="T4" fmla="*/ 24 w 36"/>
                  <a:gd name="T5" fmla="*/ 0 h 49"/>
                  <a:gd name="T6" fmla="*/ 26 w 36"/>
                  <a:gd name="T7" fmla="*/ 1 h 49"/>
                  <a:gd name="T8" fmla="*/ 26 w 36"/>
                  <a:gd name="T9" fmla="*/ 3 h 49"/>
                  <a:gd name="T10" fmla="*/ 21 w 36"/>
                  <a:gd name="T11" fmla="*/ 19 h 49"/>
                  <a:gd name="T12" fmla="*/ 23 w 36"/>
                  <a:gd name="T13" fmla="*/ 16 h 49"/>
                  <a:gd name="T14" fmla="*/ 24 w 36"/>
                  <a:gd name="T15" fmla="*/ 14 h 49"/>
                  <a:gd name="T16" fmla="*/ 25 w 36"/>
                  <a:gd name="T17" fmla="*/ 14 h 49"/>
                  <a:gd name="T18" fmla="*/ 36 w 36"/>
                  <a:gd name="T19" fmla="*/ 31 h 49"/>
                  <a:gd name="T20" fmla="*/ 18 w 36"/>
                  <a:gd name="T21" fmla="*/ 49 h 49"/>
                  <a:gd name="T22" fmla="*/ 18 w 36"/>
                  <a:gd name="T23" fmla="*/ 6 h 49"/>
                  <a:gd name="T24" fmla="*/ 4 w 36"/>
                  <a:gd name="T25" fmla="*/ 31 h 49"/>
                  <a:gd name="T26" fmla="*/ 18 w 36"/>
                  <a:gd name="T27" fmla="*/ 45 h 49"/>
                  <a:gd name="T28" fmla="*/ 32 w 36"/>
                  <a:gd name="T29" fmla="*/ 31 h 49"/>
                  <a:gd name="T30" fmla="*/ 26 w 36"/>
                  <a:gd name="T31" fmla="*/ 19 h 49"/>
                  <a:gd name="T32" fmla="*/ 22 w 36"/>
                  <a:gd name="T33" fmla="*/ 24 h 49"/>
                  <a:gd name="T34" fmla="*/ 20 w 36"/>
                  <a:gd name="T35" fmla="*/ 24 h 49"/>
                  <a:gd name="T36" fmla="*/ 19 w 36"/>
                  <a:gd name="T37" fmla="*/ 23 h 49"/>
                  <a:gd name="T38" fmla="*/ 18 w 36"/>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49">
                    <a:moveTo>
                      <a:pt x="18" y="49"/>
                    </a:moveTo>
                    <a:cubicBezTo>
                      <a:pt x="8" y="49"/>
                      <a:pt x="0" y="41"/>
                      <a:pt x="0" y="31"/>
                    </a:cubicBezTo>
                    <a:cubicBezTo>
                      <a:pt x="0" y="16"/>
                      <a:pt x="10" y="3"/>
                      <a:pt x="24" y="0"/>
                    </a:cubicBezTo>
                    <a:cubicBezTo>
                      <a:pt x="25" y="0"/>
                      <a:pt x="26" y="0"/>
                      <a:pt x="26" y="1"/>
                    </a:cubicBezTo>
                    <a:cubicBezTo>
                      <a:pt x="27" y="2"/>
                      <a:pt x="27" y="3"/>
                      <a:pt x="26" y="3"/>
                    </a:cubicBezTo>
                    <a:cubicBezTo>
                      <a:pt x="20" y="7"/>
                      <a:pt x="20" y="15"/>
                      <a:pt x="21" y="19"/>
                    </a:cubicBezTo>
                    <a:cubicBezTo>
                      <a:pt x="22" y="18"/>
                      <a:pt x="23" y="17"/>
                      <a:pt x="23" y="16"/>
                    </a:cubicBezTo>
                    <a:cubicBezTo>
                      <a:pt x="23" y="15"/>
                      <a:pt x="23" y="15"/>
                      <a:pt x="24" y="14"/>
                    </a:cubicBezTo>
                    <a:cubicBezTo>
                      <a:pt x="24" y="14"/>
                      <a:pt x="25" y="14"/>
                      <a:pt x="25" y="14"/>
                    </a:cubicBezTo>
                    <a:cubicBezTo>
                      <a:pt x="32" y="17"/>
                      <a:pt x="36" y="23"/>
                      <a:pt x="36" y="31"/>
                    </a:cubicBezTo>
                    <a:cubicBezTo>
                      <a:pt x="36" y="41"/>
                      <a:pt x="28" y="49"/>
                      <a:pt x="18" y="49"/>
                    </a:cubicBezTo>
                    <a:close/>
                    <a:moveTo>
                      <a:pt x="18" y="6"/>
                    </a:moveTo>
                    <a:cubicBezTo>
                      <a:pt x="10" y="11"/>
                      <a:pt x="4" y="20"/>
                      <a:pt x="4" y="31"/>
                    </a:cubicBezTo>
                    <a:cubicBezTo>
                      <a:pt x="4" y="39"/>
                      <a:pt x="10" y="45"/>
                      <a:pt x="18" y="45"/>
                    </a:cubicBezTo>
                    <a:cubicBezTo>
                      <a:pt x="26" y="45"/>
                      <a:pt x="32" y="39"/>
                      <a:pt x="32" y="31"/>
                    </a:cubicBezTo>
                    <a:cubicBezTo>
                      <a:pt x="32" y="27"/>
                      <a:pt x="31" y="22"/>
                      <a:pt x="26" y="19"/>
                    </a:cubicBezTo>
                    <a:cubicBezTo>
                      <a:pt x="25" y="21"/>
                      <a:pt x="23" y="23"/>
                      <a:pt x="22" y="24"/>
                    </a:cubicBezTo>
                    <a:cubicBezTo>
                      <a:pt x="21" y="24"/>
                      <a:pt x="21" y="24"/>
                      <a:pt x="20" y="24"/>
                    </a:cubicBezTo>
                    <a:cubicBezTo>
                      <a:pt x="20" y="24"/>
                      <a:pt x="19" y="24"/>
                      <a:pt x="19" y="23"/>
                    </a:cubicBezTo>
                    <a:cubicBezTo>
                      <a:pt x="16" y="19"/>
                      <a:pt x="16" y="12"/>
                      <a:pt x="1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3" name="Group 62">
            <a:extLst>
              <a:ext uri="{FF2B5EF4-FFF2-40B4-BE49-F238E27FC236}">
                <a16:creationId xmlns:a16="http://schemas.microsoft.com/office/drawing/2014/main" id="{1E43B121-299C-436A-AD5E-CE3851750E2C}"/>
              </a:ext>
            </a:extLst>
          </p:cNvPr>
          <p:cNvGrpSpPr/>
          <p:nvPr/>
        </p:nvGrpSpPr>
        <p:grpSpPr>
          <a:xfrm>
            <a:off x="716613" y="4834749"/>
            <a:ext cx="2106329" cy="215444"/>
            <a:chOff x="677511" y="4485188"/>
            <a:chExt cx="2106329" cy="215444"/>
          </a:xfrm>
        </p:grpSpPr>
        <p:sp>
          <p:nvSpPr>
            <p:cNvPr id="64" name="TextBox 63">
              <a:extLst>
                <a:ext uri="{FF2B5EF4-FFF2-40B4-BE49-F238E27FC236}">
                  <a16:creationId xmlns:a16="http://schemas.microsoft.com/office/drawing/2014/main" id="{8FAC6D44-1006-4D07-9DD9-030B754EDFCD}"/>
                </a:ext>
              </a:extLst>
            </p:cNvPr>
            <p:cNvSpPr txBox="1"/>
            <p:nvPr/>
          </p:nvSpPr>
          <p:spPr>
            <a:xfrm>
              <a:off x="1022550" y="4485188"/>
              <a:ext cx="1761290" cy="215444"/>
            </a:xfrm>
            <a:prstGeom prst="rect">
              <a:avLst/>
            </a:prstGeom>
            <a:noFill/>
            <a:ln w="6350">
              <a:noFill/>
              <a:prstDash val="dash"/>
            </a:ln>
          </p:spPr>
          <p:txBody>
            <a:bodyPr wrap="square" lIns="0" tIns="0" rIns="0" bIns="0" rtlCol="0" anchor="ctr">
              <a:spAutoFit/>
            </a:bodyPr>
            <a:lstStyle>
              <a:defPPr>
                <a:defRPr lang="en-US"/>
              </a:defPPr>
              <a:lvl1pPr>
                <a:defRPr sz="1400" b="1">
                  <a:solidFill>
                    <a:schemeClr val="accent1"/>
                  </a:solidFill>
                  <a:latin typeface="+mj-lt"/>
                </a:defRPr>
              </a:lvl1pPr>
            </a:lstStyle>
            <a:p>
              <a:r>
                <a:rPr lang="en-US" dirty="0"/>
                <a:t>Help</a:t>
              </a:r>
            </a:p>
          </p:txBody>
        </p:sp>
        <p:grpSp>
          <p:nvGrpSpPr>
            <p:cNvPr id="65" name="Group 64">
              <a:extLst>
                <a:ext uri="{FF2B5EF4-FFF2-40B4-BE49-F238E27FC236}">
                  <a16:creationId xmlns:a16="http://schemas.microsoft.com/office/drawing/2014/main" id="{0D983F85-5927-4C76-9F4F-D985E0DE5601}"/>
                </a:ext>
              </a:extLst>
            </p:cNvPr>
            <p:cNvGrpSpPr>
              <a:grpSpLocks noChangeAspect="1"/>
            </p:cNvGrpSpPr>
            <p:nvPr/>
          </p:nvGrpSpPr>
          <p:grpSpPr>
            <a:xfrm>
              <a:off x="677511" y="4495710"/>
              <a:ext cx="194400" cy="194400"/>
              <a:chOff x="-774700" y="4160838"/>
              <a:chExt cx="357187" cy="357187"/>
            </a:xfrm>
            <a:gradFill>
              <a:gsLst>
                <a:gs pos="0">
                  <a:schemeClr val="accent2"/>
                </a:gs>
                <a:gs pos="100000">
                  <a:schemeClr val="accent1"/>
                </a:gs>
              </a:gsLst>
              <a:lin ang="2700000" scaled="0"/>
            </a:gradFill>
          </p:grpSpPr>
          <p:sp>
            <p:nvSpPr>
              <p:cNvPr id="66" name="Freeform 82">
                <a:extLst>
                  <a:ext uri="{FF2B5EF4-FFF2-40B4-BE49-F238E27FC236}">
                    <a16:creationId xmlns:a16="http://schemas.microsoft.com/office/drawing/2014/main" id="{A3A772FF-D495-49BE-955B-256B381FC04D}"/>
                  </a:ext>
                </a:extLst>
              </p:cNvPr>
              <p:cNvSpPr>
                <a:spLocks noEditPoints="1"/>
              </p:cNvSpPr>
              <p:nvPr/>
            </p:nvSpPr>
            <p:spPr bwMode="auto">
              <a:xfrm>
                <a:off x="-774700" y="4160838"/>
                <a:ext cx="357187" cy="357187"/>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4 h 92"/>
                  <a:gd name="T12" fmla="*/ 4 w 92"/>
                  <a:gd name="T13" fmla="*/ 46 h 92"/>
                  <a:gd name="T14" fmla="*/ 46 w 92"/>
                  <a:gd name="T15" fmla="*/ 88 h 92"/>
                  <a:gd name="T16" fmla="*/ 88 w 92"/>
                  <a:gd name="T17" fmla="*/ 46 h 92"/>
                  <a:gd name="T18" fmla="*/ 46 w 92"/>
                  <a:gd name="T19"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4"/>
                    </a:moveTo>
                    <a:cubicBezTo>
                      <a:pt x="23" y="4"/>
                      <a:pt x="4" y="23"/>
                      <a:pt x="4" y="46"/>
                    </a:cubicBezTo>
                    <a:cubicBezTo>
                      <a:pt x="4" y="69"/>
                      <a:pt x="23" y="88"/>
                      <a:pt x="46" y="88"/>
                    </a:cubicBezTo>
                    <a:cubicBezTo>
                      <a:pt x="69" y="88"/>
                      <a:pt x="88" y="69"/>
                      <a:pt x="88" y="46"/>
                    </a:cubicBezTo>
                    <a:cubicBezTo>
                      <a:pt x="88" y="23"/>
                      <a:pt x="69"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3">
                <a:extLst>
                  <a:ext uri="{FF2B5EF4-FFF2-40B4-BE49-F238E27FC236}">
                    <a16:creationId xmlns:a16="http://schemas.microsoft.com/office/drawing/2014/main" id="{FAB01211-1990-4E69-B3EB-C160710423D8}"/>
                  </a:ext>
                </a:extLst>
              </p:cNvPr>
              <p:cNvSpPr>
                <a:spLocks/>
              </p:cNvSpPr>
              <p:nvPr/>
            </p:nvSpPr>
            <p:spPr bwMode="auto">
              <a:xfrm>
                <a:off x="-650875" y="4246563"/>
                <a:ext cx="109537" cy="155575"/>
              </a:xfrm>
              <a:custGeom>
                <a:avLst/>
                <a:gdLst>
                  <a:gd name="T0" fmla="*/ 14 w 28"/>
                  <a:gd name="T1" fmla="*/ 40 h 40"/>
                  <a:gd name="T2" fmla="*/ 12 w 28"/>
                  <a:gd name="T3" fmla="*/ 38 h 40"/>
                  <a:gd name="T4" fmla="*/ 12 w 28"/>
                  <a:gd name="T5" fmla="*/ 26 h 40"/>
                  <a:gd name="T6" fmla="*/ 14 w 28"/>
                  <a:gd name="T7" fmla="*/ 24 h 40"/>
                  <a:gd name="T8" fmla="*/ 24 w 28"/>
                  <a:gd name="T9" fmla="*/ 14 h 40"/>
                  <a:gd name="T10" fmla="*/ 14 w 28"/>
                  <a:gd name="T11" fmla="*/ 4 h 40"/>
                  <a:gd name="T12" fmla="*/ 4 w 28"/>
                  <a:gd name="T13" fmla="*/ 14 h 40"/>
                  <a:gd name="T14" fmla="*/ 2 w 28"/>
                  <a:gd name="T15" fmla="*/ 16 h 40"/>
                  <a:gd name="T16" fmla="*/ 0 w 28"/>
                  <a:gd name="T17" fmla="*/ 14 h 40"/>
                  <a:gd name="T18" fmla="*/ 14 w 28"/>
                  <a:gd name="T19" fmla="*/ 0 h 40"/>
                  <a:gd name="T20" fmla="*/ 28 w 28"/>
                  <a:gd name="T21" fmla="*/ 14 h 40"/>
                  <a:gd name="T22" fmla="*/ 16 w 28"/>
                  <a:gd name="T23" fmla="*/ 28 h 40"/>
                  <a:gd name="T24" fmla="*/ 16 w 28"/>
                  <a:gd name="T25" fmla="*/ 38 h 40"/>
                  <a:gd name="T26" fmla="*/ 14 w 28"/>
                  <a:gd name="T2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0">
                    <a:moveTo>
                      <a:pt x="14" y="40"/>
                    </a:moveTo>
                    <a:cubicBezTo>
                      <a:pt x="13" y="40"/>
                      <a:pt x="12" y="39"/>
                      <a:pt x="12" y="38"/>
                    </a:cubicBezTo>
                    <a:cubicBezTo>
                      <a:pt x="12" y="26"/>
                      <a:pt x="12" y="26"/>
                      <a:pt x="12" y="26"/>
                    </a:cubicBezTo>
                    <a:cubicBezTo>
                      <a:pt x="12" y="25"/>
                      <a:pt x="13" y="24"/>
                      <a:pt x="14" y="24"/>
                    </a:cubicBezTo>
                    <a:cubicBezTo>
                      <a:pt x="20" y="24"/>
                      <a:pt x="24" y="20"/>
                      <a:pt x="24" y="14"/>
                    </a:cubicBezTo>
                    <a:cubicBezTo>
                      <a:pt x="24" y="8"/>
                      <a:pt x="20" y="4"/>
                      <a:pt x="14" y="4"/>
                    </a:cubicBezTo>
                    <a:cubicBezTo>
                      <a:pt x="8" y="4"/>
                      <a:pt x="4" y="8"/>
                      <a:pt x="4" y="14"/>
                    </a:cubicBezTo>
                    <a:cubicBezTo>
                      <a:pt x="4" y="15"/>
                      <a:pt x="3" y="16"/>
                      <a:pt x="2" y="16"/>
                    </a:cubicBezTo>
                    <a:cubicBezTo>
                      <a:pt x="1" y="16"/>
                      <a:pt x="0" y="15"/>
                      <a:pt x="0" y="14"/>
                    </a:cubicBezTo>
                    <a:cubicBezTo>
                      <a:pt x="0" y="6"/>
                      <a:pt x="6" y="0"/>
                      <a:pt x="14" y="0"/>
                    </a:cubicBezTo>
                    <a:cubicBezTo>
                      <a:pt x="22" y="0"/>
                      <a:pt x="28" y="6"/>
                      <a:pt x="28" y="14"/>
                    </a:cubicBezTo>
                    <a:cubicBezTo>
                      <a:pt x="28" y="21"/>
                      <a:pt x="23" y="27"/>
                      <a:pt x="16" y="28"/>
                    </a:cubicBezTo>
                    <a:cubicBezTo>
                      <a:pt x="16" y="38"/>
                      <a:pt x="16" y="38"/>
                      <a:pt x="16" y="38"/>
                    </a:cubicBezTo>
                    <a:cubicBezTo>
                      <a:pt x="16" y="39"/>
                      <a:pt x="15" y="40"/>
                      <a:pt x="1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84">
                <a:extLst>
                  <a:ext uri="{FF2B5EF4-FFF2-40B4-BE49-F238E27FC236}">
                    <a16:creationId xmlns:a16="http://schemas.microsoft.com/office/drawing/2014/main" id="{792F4A40-64DA-405F-8BE8-DA23294F0189}"/>
                  </a:ext>
                </a:extLst>
              </p:cNvPr>
              <p:cNvSpPr>
                <a:spLocks noChangeArrowheads="1"/>
              </p:cNvSpPr>
              <p:nvPr/>
            </p:nvSpPr>
            <p:spPr bwMode="auto">
              <a:xfrm>
                <a:off x="-611188" y="4416425"/>
                <a:ext cx="30162"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9" name="Group 68">
            <a:extLst>
              <a:ext uri="{FF2B5EF4-FFF2-40B4-BE49-F238E27FC236}">
                <a16:creationId xmlns:a16="http://schemas.microsoft.com/office/drawing/2014/main" id="{C76103F1-84DB-4BC4-A08A-179ECE48E7B4}"/>
              </a:ext>
            </a:extLst>
          </p:cNvPr>
          <p:cNvGrpSpPr/>
          <p:nvPr/>
        </p:nvGrpSpPr>
        <p:grpSpPr>
          <a:xfrm>
            <a:off x="729187" y="5337238"/>
            <a:ext cx="2093755" cy="215444"/>
            <a:chOff x="690085" y="4968796"/>
            <a:chExt cx="2093755" cy="215444"/>
          </a:xfrm>
        </p:grpSpPr>
        <p:sp>
          <p:nvSpPr>
            <p:cNvPr id="70" name="TextBox 69">
              <a:extLst>
                <a:ext uri="{FF2B5EF4-FFF2-40B4-BE49-F238E27FC236}">
                  <a16:creationId xmlns:a16="http://schemas.microsoft.com/office/drawing/2014/main" id="{9BA22268-E04D-4C6D-84AF-1663A15143F0}"/>
                </a:ext>
              </a:extLst>
            </p:cNvPr>
            <p:cNvSpPr txBox="1"/>
            <p:nvPr/>
          </p:nvSpPr>
          <p:spPr>
            <a:xfrm>
              <a:off x="1022550" y="4968796"/>
              <a:ext cx="1761290" cy="215444"/>
            </a:xfrm>
            <a:prstGeom prst="rect">
              <a:avLst/>
            </a:prstGeom>
            <a:noFill/>
            <a:ln w="6350">
              <a:noFill/>
              <a:prstDash val="dash"/>
            </a:ln>
          </p:spPr>
          <p:txBody>
            <a:bodyPr wrap="square" lIns="0" tIns="0" rIns="0" bIns="0" rtlCol="0" anchor="ctr">
              <a:spAutoFit/>
            </a:bodyPr>
            <a:lstStyle/>
            <a:p>
              <a:r>
                <a:rPr lang="en-US" sz="1400" dirty="0">
                  <a:solidFill>
                    <a:schemeClr val="bg1"/>
                  </a:solidFill>
                </a:rPr>
                <a:t>End Note</a:t>
              </a:r>
            </a:p>
          </p:txBody>
        </p:sp>
        <p:grpSp>
          <p:nvGrpSpPr>
            <p:cNvPr id="71" name="Group 70">
              <a:extLst>
                <a:ext uri="{FF2B5EF4-FFF2-40B4-BE49-F238E27FC236}">
                  <a16:creationId xmlns:a16="http://schemas.microsoft.com/office/drawing/2014/main" id="{184F1FC5-49C1-4A7C-B420-C933245158F4}"/>
                </a:ext>
              </a:extLst>
            </p:cNvPr>
            <p:cNvGrpSpPr>
              <a:grpSpLocks noChangeAspect="1"/>
            </p:cNvGrpSpPr>
            <p:nvPr/>
          </p:nvGrpSpPr>
          <p:grpSpPr>
            <a:xfrm>
              <a:off x="690085" y="4969598"/>
              <a:ext cx="169252" cy="213840"/>
              <a:chOff x="-536575" y="4772025"/>
              <a:chExt cx="295274" cy="373063"/>
            </a:xfrm>
            <a:gradFill>
              <a:gsLst>
                <a:gs pos="0">
                  <a:schemeClr val="accent2"/>
                </a:gs>
                <a:gs pos="100000">
                  <a:schemeClr val="accent1"/>
                </a:gs>
              </a:gsLst>
              <a:lin ang="2700000" scaled="0"/>
            </a:gradFill>
          </p:grpSpPr>
          <p:sp>
            <p:nvSpPr>
              <p:cNvPr id="72" name="Freeform 88">
                <a:extLst>
                  <a:ext uri="{FF2B5EF4-FFF2-40B4-BE49-F238E27FC236}">
                    <a16:creationId xmlns:a16="http://schemas.microsoft.com/office/drawing/2014/main" id="{7942EAA2-6989-4AD9-9067-D3DE77B4A184}"/>
                  </a:ext>
                </a:extLst>
              </p:cNvPr>
              <p:cNvSpPr>
                <a:spLocks noEditPoints="1"/>
              </p:cNvSpPr>
              <p:nvPr/>
            </p:nvSpPr>
            <p:spPr bwMode="auto">
              <a:xfrm>
                <a:off x="-506413" y="4787900"/>
                <a:ext cx="265112" cy="247650"/>
              </a:xfrm>
              <a:custGeom>
                <a:avLst/>
                <a:gdLst>
                  <a:gd name="T0" fmla="*/ 66 w 68"/>
                  <a:gd name="T1" fmla="*/ 64 h 64"/>
                  <a:gd name="T2" fmla="*/ 14 w 68"/>
                  <a:gd name="T3" fmla="*/ 64 h 64"/>
                  <a:gd name="T4" fmla="*/ 12 w 68"/>
                  <a:gd name="T5" fmla="*/ 62 h 64"/>
                  <a:gd name="T6" fmla="*/ 19 w 68"/>
                  <a:gd name="T7" fmla="*/ 52 h 64"/>
                  <a:gd name="T8" fmla="*/ 2 w 68"/>
                  <a:gd name="T9" fmla="*/ 52 h 64"/>
                  <a:gd name="T10" fmla="*/ 0 w 68"/>
                  <a:gd name="T11" fmla="*/ 50 h 64"/>
                  <a:gd name="T12" fmla="*/ 0 w 68"/>
                  <a:gd name="T13" fmla="*/ 2 h 64"/>
                  <a:gd name="T14" fmla="*/ 2 w 68"/>
                  <a:gd name="T15" fmla="*/ 0 h 64"/>
                  <a:gd name="T16" fmla="*/ 30 w 68"/>
                  <a:gd name="T17" fmla="*/ 0 h 64"/>
                  <a:gd name="T18" fmla="*/ 32 w 68"/>
                  <a:gd name="T19" fmla="*/ 2 h 64"/>
                  <a:gd name="T20" fmla="*/ 32 w 68"/>
                  <a:gd name="T21" fmla="*/ 12 h 64"/>
                  <a:gd name="T22" fmla="*/ 66 w 68"/>
                  <a:gd name="T23" fmla="*/ 12 h 64"/>
                  <a:gd name="T24" fmla="*/ 68 w 68"/>
                  <a:gd name="T25" fmla="*/ 14 h 64"/>
                  <a:gd name="T26" fmla="*/ 68 w 68"/>
                  <a:gd name="T27" fmla="*/ 62 h 64"/>
                  <a:gd name="T28" fmla="*/ 66 w 68"/>
                  <a:gd name="T29" fmla="*/ 64 h 64"/>
                  <a:gd name="T30" fmla="*/ 16 w 68"/>
                  <a:gd name="T31" fmla="*/ 60 h 64"/>
                  <a:gd name="T32" fmla="*/ 64 w 68"/>
                  <a:gd name="T33" fmla="*/ 60 h 64"/>
                  <a:gd name="T34" fmla="*/ 64 w 68"/>
                  <a:gd name="T35" fmla="*/ 16 h 64"/>
                  <a:gd name="T36" fmla="*/ 30 w 68"/>
                  <a:gd name="T37" fmla="*/ 16 h 64"/>
                  <a:gd name="T38" fmla="*/ 28 w 68"/>
                  <a:gd name="T39" fmla="*/ 14 h 64"/>
                  <a:gd name="T40" fmla="*/ 28 w 68"/>
                  <a:gd name="T41" fmla="*/ 4 h 64"/>
                  <a:gd name="T42" fmla="*/ 4 w 68"/>
                  <a:gd name="T43" fmla="*/ 4 h 64"/>
                  <a:gd name="T44" fmla="*/ 4 w 68"/>
                  <a:gd name="T45" fmla="*/ 48 h 64"/>
                  <a:gd name="T46" fmla="*/ 30 w 68"/>
                  <a:gd name="T47" fmla="*/ 48 h 64"/>
                  <a:gd name="T48" fmla="*/ 32 w 68"/>
                  <a:gd name="T49" fmla="*/ 50 h 64"/>
                  <a:gd name="T50" fmla="*/ 30 w 68"/>
                  <a:gd name="T51" fmla="*/ 52 h 64"/>
                  <a:gd name="T52" fmla="*/ 16 w 68"/>
                  <a:gd name="T5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64">
                    <a:moveTo>
                      <a:pt x="66" y="64"/>
                    </a:moveTo>
                    <a:cubicBezTo>
                      <a:pt x="14" y="64"/>
                      <a:pt x="14" y="64"/>
                      <a:pt x="14" y="64"/>
                    </a:cubicBezTo>
                    <a:cubicBezTo>
                      <a:pt x="13" y="64"/>
                      <a:pt x="12" y="63"/>
                      <a:pt x="12" y="62"/>
                    </a:cubicBezTo>
                    <a:cubicBezTo>
                      <a:pt x="12" y="57"/>
                      <a:pt x="15" y="54"/>
                      <a:pt x="19" y="52"/>
                    </a:cubicBezTo>
                    <a:cubicBezTo>
                      <a:pt x="2" y="52"/>
                      <a:pt x="2" y="52"/>
                      <a:pt x="2" y="52"/>
                    </a:cubicBezTo>
                    <a:cubicBezTo>
                      <a:pt x="1" y="52"/>
                      <a:pt x="0" y="51"/>
                      <a:pt x="0" y="50"/>
                    </a:cubicBezTo>
                    <a:cubicBezTo>
                      <a:pt x="0" y="2"/>
                      <a:pt x="0" y="2"/>
                      <a:pt x="0" y="2"/>
                    </a:cubicBezTo>
                    <a:cubicBezTo>
                      <a:pt x="0" y="1"/>
                      <a:pt x="1" y="0"/>
                      <a:pt x="2" y="0"/>
                    </a:cubicBezTo>
                    <a:cubicBezTo>
                      <a:pt x="30" y="0"/>
                      <a:pt x="30" y="0"/>
                      <a:pt x="30" y="0"/>
                    </a:cubicBezTo>
                    <a:cubicBezTo>
                      <a:pt x="31" y="0"/>
                      <a:pt x="32" y="1"/>
                      <a:pt x="32" y="2"/>
                    </a:cubicBezTo>
                    <a:cubicBezTo>
                      <a:pt x="32" y="12"/>
                      <a:pt x="32" y="12"/>
                      <a:pt x="32" y="12"/>
                    </a:cubicBezTo>
                    <a:cubicBezTo>
                      <a:pt x="66" y="12"/>
                      <a:pt x="66" y="12"/>
                      <a:pt x="66" y="12"/>
                    </a:cubicBezTo>
                    <a:cubicBezTo>
                      <a:pt x="67" y="12"/>
                      <a:pt x="68" y="13"/>
                      <a:pt x="68" y="14"/>
                    </a:cubicBezTo>
                    <a:cubicBezTo>
                      <a:pt x="68" y="62"/>
                      <a:pt x="68" y="62"/>
                      <a:pt x="68" y="62"/>
                    </a:cubicBezTo>
                    <a:cubicBezTo>
                      <a:pt x="68" y="63"/>
                      <a:pt x="67" y="64"/>
                      <a:pt x="66" y="64"/>
                    </a:cubicBezTo>
                    <a:close/>
                    <a:moveTo>
                      <a:pt x="16" y="60"/>
                    </a:moveTo>
                    <a:cubicBezTo>
                      <a:pt x="64" y="60"/>
                      <a:pt x="64" y="60"/>
                      <a:pt x="64" y="60"/>
                    </a:cubicBezTo>
                    <a:cubicBezTo>
                      <a:pt x="64" y="16"/>
                      <a:pt x="64" y="16"/>
                      <a:pt x="64" y="16"/>
                    </a:cubicBezTo>
                    <a:cubicBezTo>
                      <a:pt x="30" y="16"/>
                      <a:pt x="30" y="16"/>
                      <a:pt x="30" y="16"/>
                    </a:cubicBezTo>
                    <a:cubicBezTo>
                      <a:pt x="29" y="16"/>
                      <a:pt x="28" y="15"/>
                      <a:pt x="28" y="14"/>
                    </a:cubicBezTo>
                    <a:cubicBezTo>
                      <a:pt x="28" y="4"/>
                      <a:pt x="28" y="4"/>
                      <a:pt x="28" y="4"/>
                    </a:cubicBezTo>
                    <a:cubicBezTo>
                      <a:pt x="4" y="4"/>
                      <a:pt x="4" y="4"/>
                      <a:pt x="4" y="4"/>
                    </a:cubicBezTo>
                    <a:cubicBezTo>
                      <a:pt x="4" y="48"/>
                      <a:pt x="4" y="48"/>
                      <a:pt x="4" y="48"/>
                    </a:cubicBezTo>
                    <a:cubicBezTo>
                      <a:pt x="30" y="48"/>
                      <a:pt x="30" y="48"/>
                      <a:pt x="30" y="48"/>
                    </a:cubicBezTo>
                    <a:cubicBezTo>
                      <a:pt x="31" y="48"/>
                      <a:pt x="32" y="49"/>
                      <a:pt x="32" y="50"/>
                    </a:cubicBezTo>
                    <a:cubicBezTo>
                      <a:pt x="32" y="51"/>
                      <a:pt x="31" y="52"/>
                      <a:pt x="30" y="52"/>
                    </a:cubicBezTo>
                    <a:cubicBezTo>
                      <a:pt x="27" y="53"/>
                      <a:pt x="18" y="55"/>
                      <a:pt x="1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9">
                <a:extLst>
                  <a:ext uri="{FF2B5EF4-FFF2-40B4-BE49-F238E27FC236}">
                    <a16:creationId xmlns:a16="http://schemas.microsoft.com/office/drawing/2014/main" id="{E8BD8F4D-C9C4-4027-81CB-81CC0386AC52}"/>
                  </a:ext>
                </a:extLst>
              </p:cNvPr>
              <p:cNvSpPr>
                <a:spLocks/>
              </p:cNvSpPr>
              <p:nvPr/>
            </p:nvSpPr>
            <p:spPr bwMode="auto">
              <a:xfrm>
                <a:off x="-396875" y="4833938"/>
                <a:ext cx="15875" cy="155575"/>
              </a:xfrm>
              <a:custGeom>
                <a:avLst/>
                <a:gdLst>
                  <a:gd name="T0" fmla="*/ 2 w 4"/>
                  <a:gd name="T1" fmla="*/ 40 h 40"/>
                  <a:gd name="T2" fmla="*/ 0 w 4"/>
                  <a:gd name="T3" fmla="*/ 38 h 40"/>
                  <a:gd name="T4" fmla="*/ 0 w 4"/>
                  <a:gd name="T5" fmla="*/ 2 h 40"/>
                  <a:gd name="T6" fmla="*/ 2 w 4"/>
                  <a:gd name="T7" fmla="*/ 0 h 40"/>
                  <a:gd name="T8" fmla="*/ 4 w 4"/>
                  <a:gd name="T9" fmla="*/ 2 h 40"/>
                  <a:gd name="T10" fmla="*/ 4 w 4"/>
                  <a:gd name="T11" fmla="*/ 38 h 40"/>
                  <a:gd name="T12" fmla="*/ 2 w 4"/>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40"/>
                    </a:moveTo>
                    <a:cubicBezTo>
                      <a:pt x="1" y="40"/>
                      <a:pt x="0" y="39"/>
                      <a:pt x="0" y="38"/>
                    </a:cubicBezTo>
                    <a:cubicBezTo>
                      <a:pt x="0" y="2"/>
                      <a:pt x="0" y="2"/>
                      <a:pt x="0" y="2"/>
                    </a:cubicBezTo>
                    <a:cubicBezTo>
                      <a:pt x="0" y="1"/>
                      <a:pt x="1" y="0"/>
                      <a:pt x="2" y="0"/>
                    </a:cubicBezTo>
                    <a:cubicBezTo>
                      <a:pt x="3" y="0"/>
                      <a:pt x="4" y="1"/>
                      <a:pt x="4" y="2"/>
                    </a:cubicBezTo>
                    <a:cubicBezTo>
                      <a:pt x="4" y="38"/>
                      <a:pt x="4" y="38"/>
                      <a:pt x="4" y="38"/>
                    </a:cubicBezTo>
                    <a:cubicBezTo>
                      <a:pt x="4" y="39"/>
                      <a:pt x="3"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90">
                <a:extLst>
                  <a:ext uri="{FF2B5EF4-FFF2-40B4-BE49-F238E27FC236}">
                    <a16:creationId xmlns:a16="http://schemas.microsoft.com/office/drawing/2014/main" id="{159328DE-2E41-4786-A8D9-A381D9CB4872}"/>
                  </a:ext>
                </a:extLst>
              </p:cNvPr>
              <p:cNvSpPr>
                <a:spLocks/>
              </p:cNvSpPr>
              <p:nvPr/>
            </p:nvSpPr>
            <p:spPr bwMode="auto">
              <a:xfrm>
                <a:off x="-536575" y="4772025"/>
                <a:ext cx="14287" cy="373063"/>
              </a:xfrm>
              <a:custGeom>
                <a:avLst/>
                <a:gdLst>
                  <a:gd name="T0" fmla="*/ 2 w 4"/>
                  <a:gd name="T1" fmla="*/ 96 h 96"/>
                  <a:gd name="T2" fmla="*/ 0 w 4"/>
                  <a:gd name="T3" fmla="*/ 94 h 96"/>
                  <a:gd name="T4" fmla="*/ 0 w 4"/>
                  <a:gd name="T5" fmla="*/ 2 h 96"/>
                  <a:gd name="T6" fmla="*/ 2 w 4"/>
                  <a:gd name="T7" fmla="*/ 0 h 96"/>
                  <a:gd name="T8" fmla="*/ 4 w 4"/>
                  <a:gd name="T9" fmla="*/ 2 h 96"/>
                  <a:gd name="T10" fmla="*/ 4 w 4"/>
                  <a:gd name="T11" fmla="*/ 94 h 96"/>
                  <a:gd name="T12" fmla="*/ 2 w 4"/>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4" h="96">
                    <a:moveTo>
                      <a:pt x="2" y="96"/>
                    </a:moveTo>
                    <a:cubicBezTo>
                      <a:pt x="1" y="96"/>
                      <a:pt x="0" y="95"/>
                      <a:pt x="0" y="94"/>
                    </a:cubicBezTo>
                    <a:cubicBezTo>
                      <a:pt x="0" y="2"/>
                      <a:pt x="0" y="2"/>
                      <a:pt x="0" y="2"/>
                    </a:cubicBezTo>
                    <a:cubicBezTo>
                      <a:pt x="0" y="1"/>
                      <a:pt x="1" y="0"/>
                      <a:pt x="2" y="0"/>
                    </a:cubicBezTo>
                    <a:cubicBezTo>
                      <a:pt x="3" y="0"/>
                      <a:pt x="4" y="1"/>
                      <a:pt x="4" y="2"/>
                    </a:cubicBezTo>
                    <a:cubicBezTo>
                      <a:pt x="4" y="94"/>
                      <a:pt x="4" y="94"/>
                      <a:pt x="4" y="94"/>
                    </a:cubicBezTo>
                    <a:cubicBezTo>
                      <a:pt x="4" y="95"/>
                      <a:pt x="3" y="96"/>
                      <a:pt x="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91">
                <a:extLst>
                  <a:ext uri="{FF2B5EF4-FFF2-40B4-BE49-F238E27FC236}">
                    <a16:creationId xmlns:a16="http://schemas.microsoft.com/office/drawing/2014/main" id="{4C5B68EC-C55D-4832-A38D-D2E513215763}"/>
                  </a:ext>
                </a:extLst>
              </p:cNvPr>
              <p:cNvSpPr>
                <a:spLocks noChangeArrowheads="1"/>
              </p:cNvSpPr>
              <p:nvPr/>
            </p:nvSpPr>
            <p:spPr bwMode="auto">
              <a:xfrm>
                <a:off x="-458788" y="4981575"/>
                <a:ext cx="14287"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78" name="Rectangle: Rounded Corners 77">
            <a:extLst>
              <a:ext uri="{FF2B5EF4-FFF2-40B4-BE49-F238E27FC236}">
                <a16:creationId xmlns:a16="http://schemas.microsoft.com/office/drawing/2014/main" id="{25CCE2E2-FA3E-440D-9727-5714B3AC6877}"/>
              </a:ext>
            </a:extLst>
          </p:cNvPr>
          <p:cNvSpPr/>
          <p:nvPr/>
        </p:nvSpPr>
        <p:spPr>
          <a:xfrm>
            <a:off x="3353036" y="1406791"/>
            <a:ext cx="7937263" cy="501906"/>
          </a:xfrm>
          <a:prstGeom prst="roundRect">
            <a:avLst>
              <a:gd name="adj" fmla="val 50000"/>
            </a:avLst>
          </a:prstGeom>
          <a:solidFill>
            <a:schemeClr val="bg1">
              <a:alpha val="7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TextBox 78">
            <a:extLst>
              <a:ext uri="{FF2B5EF4-FFF2-40B4-BE49-F238E27FC236}">
                <a16:creationId xmlns:a16="http://schemas.microsoft.com/office/drawing/2014/main" id="{28C4263F-DCF3-4C41-9AEC-DA5049D2F8BF}"/>
              </a:ext>
            </a:extLst>
          </p:cNvPr>
          <p:cNvSpPr txBox="1"/>
          <p:nvPr/>
        </p:nvSpPr>
        <p:spPr>
          <a:xfrm>
            <a:off x="3353036" y="1011405"/>
            <a:ext cx="1761290" cy="246221"/>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sz="1600" dirty="0"/>
              <a:t>Help</a:t>
            </a:r>
          </a:p>
        </p:txBody>
      </p:sp>
      <p:sp>
        <p:nvSpPr>
          <p:cNvPr id="154" name="TextBox 153">
            <a:extLst>
              <a:ext uri="{FF2B5EF4-FFF2-40B4-BE49-F238E27FC236}">
                <a16:creationId xmlns:a16="http://schemas.microsoft.com/office/drawing/2014/main" id="{7A9F6EA1-3AF6-4A0A-9A29-676ED7E4DD35}"/>
              </a:ext>
            </a:extLst>
          </p:cNvPr>
          <p:cNvSpPr txBox="1"/>
          <p:nvPr/>
        </p:nvSpPr>
        <p:spPr>
          <a:xfrm>
            <a:off x="4124561" y="1550022"/>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i="1" dirty="0"/>
              <a:t>Search help</a:t>
            </a:r>
          </a:p>
        </p:txBody>
      </p:sp>
      <p:grpSp>
        <p:nvGrpSpPr>
          <p:cNvPr id="92" name="Group 91">
            <a:extLst>
              <a:ext uri="{FF2B5EF4-FFF2-40B4-BE49-F238E27FC236}">
                <a16:creationId xmlns:a16="http://schemas.microsoft.com/office/drawing/2014/main" id="{B376D039-0435-42F6-AFE4-69673AEB156C}"/>
              </a:ext>
            </a:extLst>
          </p:cNvPr>
          <p:cNvGrpSpPr/>
          <p:nvPr/>
        </p:nvGrpSpPr>
        <p:grpSpPr>
          <a:xfrm>
            <a:off x="3553645" y="1528153"/>
            <a:ext cx="259183" cy="259183"/>
            <a:chOff x="5910263" y="3243263"/>
            <a:chExt cx="371475" cy="371475"/>
          </a:xfrm>
          <a:solidFill>
            <a:schemeClr val="accent1"/>
          </a:solidFill>
        </p:grpSpPr>
        <p:sp>
          <p:nvSpPr>
            <p:cNvPr id="88" name="Freeform 5">
              <a:extLst>
                <a:ext uri="{FF2B5EF4-FFF2-40B4-BE49-F238E27FC236}">
                  <a16:creationId xmlns:a16="http://schemas.microsoft.com/office/drawing/2014/main" id="{DF4FE22B-AF0D-4632-AF8E-7467D780E5C1}"/>
                </a:ext>
              </a:extLst>
            </p:cNvPr>
            <p:cNvSpPr>
              <a:spLocks noEditPoints="1"/>
            </p:cNvSpPr>
            <p:nvPr/>
          </p:nvSpPr>
          <p:spPr bwMode="auto">
            <a:xfrm>
              <a:off x="5910263" y="3243263"/>
              <a:ext cx="263525" cy="263525"/>
            </a:xfrm>
            <a:custGeom>
              <a:avLst/>
              <a:gdLst>
                <a:gd name="T0" fmla="*/ 34 w 68"/>
                <a:gd name="T1" fmla="*/ 68 h 68"/>
                <a:gd name="T2" fmla="*/ 0 w 68"/>
                <a:gd name="T3" fmla="*/ 34 h 68"/>
                <a:gd name="T4" fmla="*/ 34 w 68"/>
                <a:gd name="T5" fmla="*/ 0 h 68"/>
                <a:gd name="T6" fmla="*/ 68 w 68"/>
                <a:gd name="T7" fmla="*/ 34 h 68"/>
                <a:gd name="T8" fmla="*/ 34 w 68"/>
                <a:gd name="T9" fmla="*/ 68 h 68"/>
                <a:gd name="T10" fmla="*/ 34 w 68"/>
                <a:gd name="T11" fmla="*/ 4 h 68"/>
                <a:gd name="T12" fmla="*/ 4 w 68"/>
                <a:gd name="T13" fmla="*/ 34 h 68"/>
                <a:gd name="T14" fmla="*/ 34 w 68"/>
                <a:gd name="T15" fmla="*/ 64 h 68"/>
                <a:gd name="T16" fmla="*/ 64 w 68"/>
                <a:gd name="T17" fmla="*/ 34 h 68"/>
                <a:gd name="T18" fmla="*/ 34 w 68"/>
                <a:gd name="T19" fmla="*/ 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68"/>
                  </a:moveTo>
                  <a:cubicBezTo>
                    <a:pt x="15" y="68"/>
                    <a:pt x="0" y="53"/>
                    <a:pt x="0" y="34"/>
                  </a:cubicBezTo>
                  <a:cubicBezTo>
                    <a:pt x="0" y="15"/>
                    <a:pt x="15" y="0"/>
                    <a:pt x="34" y="0"/>
                  </a:cubicBezTo>
                  <a:cubicBezTo>
                    <a:pt x="53" y="0"/>
                    <a:pt x="68" y="15"/>
                    <a:pt x="68" y="34"/>
                  </a:cubicBezTo>
                  <a:cubicBezTo>
                    <a:pt x="68" y="53"/>
                    <a:pt x="53" y="68"/>
                    <a:pt x="34" y="68"/>
                  </a:cubicBezTo>
                  <a:close/>
                  <a:moveTo>
                    <a:pt x="34" y="4"/>
                  </a:moveTo>
                  <a:cubicBezTo>
                    <a:pt x="17" y="4"/>
                    <a:pt x="4" y="17"/>
                    <a:pt x="4" y="34"/>
                  </a:cubicBezTo>
                  <a:cubicBezTo>
                    <a:pt x="4" y="51"/>
                    <a:pt x="17" y="64"/>
                    <a:pt x="34" y="64"/>
                  </a:cubicBezTo>
                  <a:cubicBezTo>
                    <a:pt x="51" y="64"/>
                    <a:pt x="64" y="51"/>
                    <a:pt x="64" y="34"/>
                  </a:cubicBezTo>
                  <a:cubicBezTo>
                    <a:pt x="64" y="17"/>
                    <a:pt x="51" y="4"/>
                    <a:pt x="3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6">
              <a:extLst>
                <a:ext uri="{FF2B5EF4-FFF2-40B4-BE49-F238E27FC236}">
                  <a16:creationId xmlns:a16="http://schemas.microsoft.com/office/drawing/2014/main" id="{7F60A125-8CFF-4907-8DA1-1AB014EB4FB4}"/>
                </a:ext>
              </a:extLst>
            </p:cNvPr>
            <p:cNvSpPr>
              <a:spLocks/>
            </p:cNvSpPr>
            <p:nvPr/>
          </p:nvSpPr>
          <p:spPr bwMode="auto">
            <a:xfrm>
              <a:off x="6119813" y="3452813"/>
              <a:ext cx="161925" cy="161925"/>
            </a:xfrm>
            <a:custGeom>
              <a:avLst/>
              <a:gdLst>
                <a:gd name="T0" fmla="*/ 40 w 42"/>
                <a:gd name="T1" fmla="*/ 42 h 42"/>
                <a:gd name="T2" fmla="*/ 39 w 42"/>
                <a:gd name="T3" fmla="*/ 41 h 42"/>
                <a:gd name="T4" fmla="*/ 1 w 42"/>
                <a:gd name="T5" fmla="*/ 4 h 42"/>
                <a:gd name="T6" fmla="*/ 1 w 42"/>
                <a:gd name="T7" fmla="*/ 1 h 42"/>
                <a:gd name="T8" fmla="*/ 4 w 42"/>
                <a:gd name="T9" fmla="*/ 1 h 42"/>
                <a:gd name="T10" fmla="*/ 41 w 42"/>
                <a:gd name="T11" fmla="*/ 39 h 42"/>
                <a:gd name="T12" fmla="*/ 41 w 42"/>
                <a:gd name="T13" fmla="*/ 41 h 42"/>
                <a:gd name="T14" fmla="*/ 40 w 42"/>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2">
                  <a:moveTo>
                    <a:pt x="40" y="42"/>
                  </a:moveTo>
                  <a:cubicBezTo>
                    <a:pt x="39" y="42"/>
                    <a:pt x="39" y="42"/>
                    <a:pt x="39" y="41"/>
                  </a:cubicBezTo>
                  <a:cubicBezTo>
                    <a:pt x="1" y="4"/>
                    <a:pt x="1" y="4"/>
                    <a:pt x="1" y="4"/>
                  </a:cubicBezTo>
                  <a:cubicBezTo>
                    <a:pt x="0" y="3"/>
                    <a:pt x="0" y="2"/>
                    <a:pt x="1" y="1"/>
                  </a:cubicBezTo>
                  <a:cubicBezTo>
                    <a:pt x="2" y="0"/>
                    <a:pt x="3" y="0"/>
                    <a:pt x="4" y="1"/>
                  </a:cubicBezTo>
                  <a:cubicBezTo>
                    <a:pt x="41" y="39"/>
                    <a:pt x="41" y="39"/>
                    <a:pt x="41" y="39"/>
                  </a:cubicBezTo>
                  <a:cubicBezTo>
                    <a:pt x="42" y="39"/>
                    <a:pt x="42" y="41"/>
                    <a:pt x="41" y="41"/>
                  </a:cubicBezTo>
                  <a:cubicBezTo>
                    <a:pt x="41" y="42"/>
                    <a:pt x="41" y="42"/>
                    <a:pt x="4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1" name="TextBox 160">
            <a:extLst>
              <a:ext uri="{FF2B5EF4-FFF2-40B4-BE49-F238E27FC236}">
                <a16:creationId xmlns:a16="http://schemas.microsoft.com/office/drawing/2014/main" id="{BC91E1C9-1C8C-48AD-B384-E2BAA6D33D3F}"/>
              </a:ext>
            </a:extLst>
          </p:cNvPr>
          <p:cNvSpPr txBox="1"/>
          <p:nvPr/>
        </p:nvSpPr>
        <p:spPr>
          <a:xfrm>
            <a:off x="3353036" y="2154405"/>
            <a:ext cx="7937262" cy="246221"/>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sz="1600" b="1" dirty="0">
                <a:latin typeface="+mj-lt"/>
              </a:rPr>
              <a:t>Popular help resources</a:t>
            </a:r>
          </a:p>
        </p:txBody>
      </p:sp>
      <p:grpSp>
        <p:nvGrpSpPr>
          <p:cNvPr id="143" name="Group 142">
            <a:extLst>
              <a:ext uri="{FF2B5EF4-FFF2-40B4-BE49-F238E27FC236}">
                <a16:creationId xmlns:a16="http://schemas.microsoft.com/office/drawing/2014/main" id="{92BBB63A-8C86-4430-91AE-21608C1E9A0F}"/>
              </a:ext>
            </a:extLst>
          </p:cNvPr>
          <p:cNvGrpSpPr/>
          <p:nvPr/>
        </p:nvGrpSpPr>
        <p:grpSpPr>
          <a:xfrm>
            <a:off x="3496605" y="2694450"/>
            <a:ext cx="7988047" cy="3294063"/>
            <a:chOff x="3496605" y="2694450"/>
            <a:chExt cx="7988047" cy="3294063"/>
          </a:xfrm>
        </p:grpSpPr>
        <p:grpSp>
          <p:nvGrpSpPr>
            <p:cNvPr id="129" name="Group 128">
              <a:extLst>
                <a:ext uri="{FF2B5EF4-FFF2-40B4-BE49-F238E27FC236}">
                  <a16:creationId xmlns:a16="http://schemas.microsoft.com/office/drawing/2014/main" id="{6503037C-6A9E-4BA5-8A84-83765CA9D844}"/>
                </a:ext>
              </a:extLst>
            </p:cNvPr>
            <p:cNvGrpSpPr/>
            <p:nvPr/>
          </p:nvGrpSpPr>
          <p:grpSpPr>
            <a:xfrm>
              <a:off x="3496605" y="2694450"/>
              <a:ext cx="6712114" cy="373063"/>
              <a:chOff x="3496605" y="2694450"/>
              <a:chExt cx="6712114" cy="373063"/>
            </a:xfrm>
          </p:grpSpPr>
          <p:sp>
            <p:nvSpPr>
              <p:cNvPr id="93" name="TextBox 92">
                <a:extLst>
                  <a:ext uri="{FF2B5EF4-FFF2-40B4-BE49-F238E27FC236}">
                    <a16:creationId xmlns:a16="http://schemas.microsoft.com/office/drawing/2014/main" id="{4035F1B3-3992-4EC0-A1F1-05F2238FB583}"/>
                  </a:ext>
                </a:extLst>
              </p:cNvPr>
              <p:cNvSpPr txBox="1"/>
              <p:nvPr/>
            </p:nvSpPr>
            <p:spPr>
              <a:xfrm>
                <a:off x="4285320" y="2770258"/>
                <a:ext cx="5923399" cy="215444"/>
              </a:xfrm>
              <a:prstGeom prst="rect">
                <a:avLst/>
              </a:prstGeom>
              <a:noFill/>
              <a:ln w="6350">
                <a:noFill/>
                <a:prstDash val="dash"/>
              </a:ln>
            </p:spPr>
            <p:txBody>
              <a:bodyPr wrap="square" lIns="0" tIns="0" rIns="0" bIns="0" rtlCol="0">
                <a:spAutoFit/>
              </a:bodyPr>
              <a:lstStyle/>
              <a:p>
                <a:r>
                  <a:rPr lang="en-IN" sz="1400" dirty="0">
                    <a:solidFill>
                      <a:schemeClr val="bg1"/>
                    </a:solidFill>
                    <a:latin typeface="DM Sans" pitchFamily="2" charset="0"/>
                  </a:rPr>
                  <a:t>https://developers.google.com/youtube/v3/docs</a:t>
                </a:r>
                <a:endParaRPr lang="en-US" sz="1400" dirty="0">
                  <a:solidFill>
                    <a:schemeClr val="bg1"/>
                  </a:solidFill>
                  <a:latin typeface="DM Sans" pitchFamily="2" charset="0"/>
                </a:endParaRPr>
              </a:p>
            </p:txBody>
          </p:sp>
          <p:grpSp>
            <p:nvGrpSpPr>
              <p:cNvPr id="128" name="Group 127">
                <a:extLst>
                  <a:ext uri="{FF2B5EF4-FFF2-40B4-BE49-F238E27FC236}">
                    <a16:creationId xmlns:a16="http://schemas.microsoft.com/office/drawing/2014/main" id="{C90FC90F-0E50-472E-8737-E02FEF7A5157}"/>
                  </a:ext>
                </a:extLst>
              </p:cNvPr>
              <p:cNvGrpSpPr/>
              <p:nvPr/>
            </p:nvGrpSpPr>
            <p:grpSpPr>
              <a:xfrm>
                <a:off x="3496605" y="2694450"/>
                <a:ext cx="282576" cy="373063"/>
                <a:chOff x="6011863" y="3667125"/>
                <a:chExt cx="282576" cy="373063"/>
              </a:xfrm>
              <a:solidFill>
                <a:schemeClr val="accent1"/>
              </a:solidFill>
            </p:grpSpPr>
            <p:sp>
              <p:nvSpPr>
                <p:cNvPr id="97" name="Freeform 10">
                  <a:extLst>
                    <a:ext uri="{FF2B5EF4-FFF2-40B4-BE49-F238E27FC236}">
                      <a16:creationId xmlns:a16="http://schemas.microsoft.com/office/drawing/2014/main" id="{95E51E3F-009E-45C3-8DC4-F9B707E65ACF}"/>
                    </a:ext>
                  </a:extLst>
                </p:cNvPr>
                <p:cNvSpPr>
                  <a:spLocks noEditPoints="1"/>
                </p:cNvSpPr>
                <p:nvPr/>
              </p:nvSpPr>
              <p:spPr bwMode="auto">
                <a:xfrm>
                  <a:off x="6011863" y="3667125"/>
                  <a:ext cx="282575" cy="373063"/>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46 w 72"/>
                    <a:gd name="T11" fmla="*/ 0 h 96"/>
                    <a:gd name="T12" fmla="*/ 47 w 72"/>
                    <a:gd name="T13" fmla="*/ 1 h 96"/>
                    <a:gd name="T14" fmla="*/ 71 w 72"/>
                    <a:gd name="T15" fmla="*/ 25 h 96"/>
                    <a:gd name="T16" fmla="*/ 72 w 72"/>
                    <a:gd name="T17" fmla="*/ 26 h 96"/>
                    <a:gd name="T18" fmla="*/ 72 w 72"/>
                    <a:gd name="T19" fmla="*/ 94 h 96"/>
                    <a:gd name="T20" fmla="*/ 70 w 72"/>
                    <a:gd name="T21" fmla="*/ 96 h 96"/>
                    <a:gd name="T22" fmla="*/ 4 w 72"/>
                    <a:gd name="T23" fmla="*/ 92 h 96"/>
                    <a:gd name="T24" fmla="*/ 68 w 72"/>
                    <a:gd name="T25" fmla="*/ 92 h 96"/>
                    <a:gd name="T26" fmla="*/ 68 w 72"/>
                    <a:gd name="T27" fmla="*/ 27 h 96"/>
                    <a:gd name="T28" fmla="*/ 45 w 72"/>
                    <a:gd name="T29" fmla="*/ 4 h 96"/>
                    <a:gd name="T30" fmla="*/ 4 w 72"/>
                    <a:gd name="T31" fmla="*/ 4 h 96"/>
                    <a:gd name="T32" fmla="*/ 4 w 72"/>
                    <a:gd name="T3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46" y="0"/>
                        <a:pt x="46" y="0"/>
                        <a:pt x="46" y="0"/>
                      </a:cubicBezTo>
                      <a:cubicBezTo>
                        <a:pt x="47" y="0"/>
                        <a:pt x="47" y="0"/>
                        <a:pt x="47" y="1"/>
                      </a:cubicBezTo>
                      <a:cubicBezTo>
                        <a:pt x="71" y="25"/>
                        <a:pt x="71" y="25"/>
                        <a:pt x="71" y="25"/>
                      </a:cubicBezTo>
                      <a:cubicBezTo>
                        <a:pt x="72" y="25"/>
                        <a:pt x="72" y="25"/>
                        <a:pt x="72" y="26"/>
                      </a:cubicBezTo>
                      <a:cubicBezTo>
                        <a:pt x="72" y="94"/>
                        <a:pt x="72" y="94"/>
                        <a:pt x="72" y="94"/>
                      </a:cubicBezTo>
                      <a:cubicBezTo>
                        <a:pt x="72" y="95"/>
                        <a:pt x="71" y="96"/>
                        <a:pt x="70" y="96"/>
                      </a:cubicBezTo>
                      <a:close/>
                      <a:moveTo>
                        <a:pt x="4" y="92"/>
                      </a:moveTo>
                      <a:cubicBezTo>
                        <a:pt x="68" y="92"/>
                        <a:pt x="68" y="92"/>
                        <a:pt x="68" y="92"/>
                      </a:cubicBezTo>
                      <a:cubicBezTo>
                        <a:pt x="68" y="27"/>
                        <a:pt x="68" y="27"/>
                        <a:pt x="68" y="27"/>
                      </a:cubicBezTo>
                      <a:cubicBezTo>
                        <a:pt x="45" y="4"/>
                        <a:pt x="45" y="4"/>
                        <a:pt x="45"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1">
                  <a:extLst>
                    <a:ext uri="{FF2B5EF4-FFF2-40B4-BE49-F238E27FC236}">
                      <a16:creationId xmlns:a16="http://schemas.microsoft.com/office/drawing/2014/main" id="{CACF5175-4AEE-404C-9568-0BCD4815B403}"/>
                    </a:ext>
                  </a:extLst>
                </p:cNvPr>
                <p:cNvSpPr>
                  <a:spLocks/>
                </p:cNvSpPr>
                <p:nvPr/>
              </p:nvSpPr>
              <p:spPr bwMode="auto">
                <a:xfrm>
                  <a:off x="6184901" y="3667125"/>
                  <a:ext cx="109538" cy="109538"/>
                </a:xfrm>
                <a:custGeom>
                  <a:avLst/>
                  <a:gdLst>
                    <a:gd name="T0" fmla="*/ 26 w 28"/>
                    <a:gd name="T1" fmla="*/ 28 h 28"/>
                    <a:gd name="T2" fmla="*/ 2 w 28"/>
                    <a:gd name="T3" fmla="*/ 28 h 28"/>
                    <a:gd name="T4" fmla="*/ 0 w 28"/>
                    <a:gd name="T5" fmla="*/ 26 h 28"/>
                    <a:gd name="T6" fmla="*/ 0 w 28"/>
                    <a:gd name="T7" fmla="*/ 2 h 28"/>
                    <a:gd name="T8" fmla="*/ 2 w 28"/>
                    <a:gd name="T9" fmla="*/ 0 h 28"/>
                    <a:gd name="T10" fmla="*/ 4 w 28"/>
                    <a:gd name="T11" fmla="*/ 2 h 28"/>
                    <a:gd name="T12" fmla="*/ 4 w 28"/>
                    <a:gd name="T13" fmla="*/ 24 h 28"/>
                    <a:gd name="T14" fmla="*/ 26 w 28"/>
                    <a:gd name="T15" fmla="*/ 24 h 28"/>
                    <a:gd name="T16" fmla="*/ 28 w 28"/>
                    <a:gd name="T17" fmla="*/ 26 h 28"/>
                    <a:gd name="T18" fmla="*/ 26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6" y="28"/>
                      </a:moveTo>
                      <a:cubicBezTo>
                        <a:pt x="2" y="28"/>
                        <a:pt x="2" y="28"/>
                        <a:pt x="2" y="28"/>
                      </a:cubicBezTo>
                      <a:cubicBezTo>
                        <a:pt x="1" y="28"/>
                        <a:pt x="0" y="27"/>
                        <a:pt x="0" y="26"/>
                      </a:cubicBezTo>
                      <a:cubicBezTo>
                        <a:pt x="0" y="2"/>
                        <a:pt x="0" y="2"/>
                        <a:pt x="0" y="2"/>
                      </a:cubicBezTo>
                      <a:cubicBezTo>
                        <a:pt x="0" y="1"/>
                        <a:pt x="1" y="0"/>
                        <a:pt x="2" y="0"/>
                      </a:cubicBezTo>
                      <a:cubicBezTo>
                        <a:pt x="3" y="0"/>
                        <a:pt x="4" y="1"/>
                        <a:pt x="4" y="2"/>
                      </a:cubicBezTo>
                      <a:cubicBezTo>
                        <a:pt x="4" y="24"/>
                        <a:pt x="4" y="24"/>
                        <a:pt x="4" y="24"/>
                      </a:cubicBezTo>
                      <a:cubicBezTo>
                        <a:pt x="26" y="24"/>
                        <a:pt x="26" y="24"/>
                        <a:pt x="26" y="24"/>
                      </a:cubicBezTo>
                      <a:cubicBezTo>
                        <a:pt x="27" y="24"/>
                        <a:pt x="28" y="25"/>
                        <a:pt x="28" y="26"/>
                      </a:cubicBezTo>
                      <a:cubicBezTo>
                        <a:pt x="28" y="27"/>
                        <a:pt x="27" y="28"/>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2">
                  <a:extLst>
                    <a:ext uri="{FF2B5EF4-FFF2-40B4-BE49-F238E27FC236}">
                      <a16:creationId xmlns:a16="http://schemas.microsoft.com/office/drawing/2014/main" id="{BB163355-324E-4131-99CE-3F78ACE50399}"/>
                    </a:ext>
                  </a:extLst>
                </p:cNvPr>
                <p:cNvSpPr>
                  <a:spLocks/>
                </p:cNvSpPr>
                <p:nvPr/>
              </p:nvSpPr>
              <p:spPr bwMode="auto">
                <a:xfrm>
                  <a:off x="6075363" y="3776663"/>
                  <a:ext cx="85725" cy="14288"/>
                </a:xfrm>
                <a:custGeom>
                  <a:avLst/>
                  <a:gdLst>
                    <a:gd name="T0" fmla="*/ 20 w 22"/>
                    <a:gd name="T1" fmla="*/ 4 h 4"/>
                    <a:gd name="T2" fmla="*/ 2 w 22"/>
                    <a:gd name="T3" fmla="*/ 4 h 4"/>
                    <a:gd name="T4" fmla="*/ 0 w 22"/>
                    <a:gd name="T5" fmla="*/ 2 h 4"/>
                    <a:gd name="T6" fmla="*/ 2 w 22"/>
                    <a:gd name="T7" fmla="*/ 0 h 4"/>
                    <a:gd name="T8" fmla="*/ 20 w 22"/>
                    <a:gd name="T9" fmla="*/ 0 h 4"/>
                    <a:gd name="T10" fmla="*/ 22 w 22"/>
                    <a:gd name="T11" fmla="*/ 2 h 4"/>
                    <a:gd name="T12" fmla="*/ 20 w 2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2" h="4">
                      <a:moveTo>
                        <a:pt x="20" y="4"/>
                      </a:moveTo>
                      <a:cubicBezTo>
                        <a:pt x="2" y="4"/>
                        <a:pt x="2" y="4"/>
                        <a:pt x="2" y="4"/>
                      </a:cubicBezTo>
                      <a:cubicBezTo>
                        <a:pt x="1" y="4"/>
                        <a:pt x="0" y="3"/>
                        <a:pt x="0" y="2"/>
                      </a:cubicBezTo>
                      <a:cubicBezTo>
                        <a:pt x="0" y="1"/>
                        <a:pt x="1" y="0"/>
                        <a:pt x="2" y="0"/>
                      </a:cubicBezTo>
                      <a:cubicBezTo>
                        <a:pt x="20" y="0"/>
                        <a:pt x="20" y="0"/>
                        <a:pt x="20" y="0"/>
                      </a:cubicBezTo>
                      <a:cubicBezTo>
                        <a:pt x="21" y="0"/>
                        <a:pt x="22" y="1"/>
                        <a:pt x="22" y="2"/>
                      </a:cubicBezTo>
                      <a:cubicBezTo>
                        <a:pt x="22" y="3"/>
                        <a:pt x="2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3">
                  <a:extLst>
                    <a:ext uri="{FF2B5EF4-FFF2-40B4-BE49-F238E27FC236}">
                      <a16:creationId xmlns:a16="http://schemas.microsoft.com/office/drawing/2014/main" id="{91977DDE-5BCF-4573-9FB9-6A3334930E63}"/>
                    </a:ext>
                  </a:extLst>
                </p:cNvPr>
                <p:cNvSpPr>
                  <a:spLocks/>
                </p:cNvSpPr>
                <p:nvPr/>
              </p:nvSpPr>
              <p:spPr bwMode="auto">
                <a:xfrm>
                  <a:off x="6075363" y="3822700"/>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4">
                  <a:extLst>
                    <a:ext uri="{FF2B5EF4-FFF2-40B4-BE49-F238E27FC236}">
                      <a16:creationId xmlns:a16="http://schemas.microsoft.com/office/drawing/2014/main" id="{2FC573E4-5680-4567-BC5A-7CDCE634543C}"/>
                    </a:ext>
                  </a:extLst>
                </p:cNvPr>
                <p:cNvSpPr>
                  <a:spLocks/>
                </p:cNvSpPr>
                <p:nvPr/>
              </p:nvSpPr>
              <p:spPr bwMode="auto">
                <a:xfrm>
                  <a:off x="6075363" y="3868738"/>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5">
                  <a:extLst>
                    <a:ext uri="{FF2B5EF4-FFF2-40B4-BE49-F238E27FC236}">
                      <a16:creationId xmlns:a16="http://schemas.microsoft.com/office/drawing/2014/main" id="{F806FC0A-D500-473B-8119-4BB38AFFC380}"/>
                    </a:ext>
                  </a:extLst>
                </p:cNvPr>
                <p:cNvSpPr>
                  <a:spLocks/>
                </p:cNvSpPr>
                <p:nvPr/>
              </p:nvSpPr>
              <p:spPr bwMode="auto">
                <a:xfrm>
                  <a:off x="6075363" y="3916363"/>
                  <a:ext cx="155575" cy="14288"/>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40659986-B97F-48AE-BF47-B32B67277CAE}"/>
                    </a:ext>
                  </a:extLst>
                </p:cNvPr>
                <p:cNvSpPr>
                  <a:spLocks/>
                </p:cNvSpPr>
                <p:nvPr/>
              </p:nvSpPr>
              <p:spPr bwMode="auto">
                <a:xfrm>
                  <a:off x="6075363" y="3962400"/>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6" name="Group 175">
              <a:extLst>
                <a:ext uri="{FF2B5EF4-FFF2-40B4-BE49-F238E27FC236}">
                  <a16:creationId xmlns:a16="http://schemas.microsoft.com/office/drawing/2014/main" id="{F3CAB7DA-9ABF-4A29-8F60-7495DD831D8B}"/>
                </a:ext>
              </a:extLst>
            </p:cNvPr>
            <p:cNvGrpSpPr/>
            <p:nvPr/>
          </p:nvGrpSpPr>
          <p:grpSpPr>
            <a:xfrm>
              <a:off x="3496605" y="3668117"/>
              <a:ext cx="7988047" cy="373063"/>
              <a:chOff x="3496605" y="2694450"/>
              <a:chExt cx="7988047" cy="373063"/>
            </a:xfrm>
          </p:grpSpPr>
          <p:sp>
            <p:nvSpPr>
              <p:cNvPr id="177" name="TextBox 176">
                <a:extLst>
                  <a:ext uri="{FF2B5EF4-FFF2-40B4-BE49-F238E27FC236}">
                    <a16:creationId xmlns:a16="http://schemas.microsoft.com/office/drawing/2014/main" id="{8D280FD0-8947-433C-8EA5-1562E219D59E}"/>
                  </a:ext>
                </a:extLst>
              </p:cNvPr>
              <p:cNvSpPr txBox="1"/>
              <p:nvPr/>
            </p:nvSpPr>
            <p:spPr>
              <a:xfrm>
                <a:off x="4285320" y="2779489"/>
                <a:ext cx="7199332" cy="215444"/>
              </a:xfrm>
              <a:prstGeom prst="rect">
                <a:avLst/>
              </a:prstGeom>
              <a:noFill/>
              <a:ln w="6350">
                <a:noFill/>
                <a:prstDash val="dash"/>
              </a:ln>
            </p:spPr>
            <p:txBody>
              <a:bodyPr wrap="square" lIns="0" tIns="0" rIns="0" bIns="0" rtlCol="0">
                <a:spAutoFit/>
              </a:bodyPr>
              <a:lstStyle/>
              <a:p>
                <a:r>
                  <a:rPr lang="en-IN" sz="1400" dirty="0">
                    <a:solidFill>
                      <a:schemeClr val="bg1"/>
                    </a:solidFill>
                    <a:latin typeface="DM Sans" pitchFamily="2" charset="0"/>
                  </a:rPr>
                  <a:t>https://console.cloud.google.com/apis/dashboard?project=yt-analysisproject-364212</a:t>
                </a:r>
                <a:endParaRPr lang="en-US" sz="1400" dirty="0">
                  <a:solidFill>
                    <a:schemeClr val="bg1"/>
                  </a:solidFill>
                  <a:latin typeface="DM Sans" pitchFamily="2" charset="0"/>
                </a:endParaRPr>
              </a:p>
            </p:txBody>
          </p:sp>
          <p:grpSp>
            <p:nvGrpSpPr>
              <p:cNvPr id="178" name="Group 177">
                <a:extLst>
                  <a:ext uri="{FF2B5EF4-FFF2-40B4-BE49-F238E27FC236}">
                    <a16:creationId xmlns:a16="http://schemas.microsoft.com/office/drawing/2014/main" id="{20A0DE81-5D86-4A57-A7DE-4A307143E385}"/>
                  </a:ext>
                </a:extLst>
              </p:cNvPr>
              <p:cNvGrpSpPr/>
              <p:nvPr/>
            </p:nvGrpSpPr>
            <p:grpSpPr>
              <a:xfrm>
                <a:off x="3496605" y="2694450"/>
                <a:ext cx="282576" cy="373063"/>
                <a:chOff x="6011863" y="3667125"/>
                <a:chExt cx="282576" cy="373063"/>
              </a:xfrm>
              <a:solidFill>
                <a:schemeClr val="accent1"/>
              </a:solidFill>
            </p:grpSpPr>
            <p:sp>
              <p:nvSpPr>
                <p:cNvPr id="179" name="Freeform 10">
                  <a:extLst>
                    <a:ext uri="{FF2B5EF4-FFF2-40B4-BE49-F238E27FC236}">
                      <a16:creationId xmlns:a16="http://schemas.microsoft.com/office/drawing/2014/main" id="{291DCD9F-FA0D-4B3C-BA7D-FBFEF3E6A7CF}"/>
                    </a:ext>
                  </a:extLst>
                </p:cNvPr>
                <p:cNvSpPr>
                  <a:spLocks noEditPoints="1"/>
                </p:cNvSpPr>
                <p:nvPr/>
              </p:nvSpPr>
              <p:spPr bwMode="auto">
                <a:xfrm>
                  <a:off x="6011863" y="3667125"/>
                  <a:ext cx="282575" cy="373063"/>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46 w 72"/>
                    <a:gd name="T11" fmla="*/ 0 h 96"/>
                    <a:gd name="T12" fmla="*/ 47 w 72"/>
                    <a:gd name="T13" fmla="*/ 1 h 96"/>
                    <a:gd name="T14" fmla="*/ 71 w 72"/>
                    <a:gd name="T15" fmla="*/ 25 h 96"/>
                    <a:gd name="T16" fmla="*/ 72 w 72"/>
                    <a:gd name="T17" fmla="*/ 26 h 96"/>
                    <a:gd name="T18" fmla="*/ 72 w 72"/>
                    <a:gd name="T19" fmla="*/ 94 h 96"/>
                    <a:gd name="T20" fmla="*/ 70 w 72"/>
                    <a:gd name="T21" fmla="*/ 96 h 96"/>
                    <a:gd name="T22" fmla="*/ 4 w 72"/>
                    <a:gd name="T23" fmla="*/ 92 h 96"/>
                    <a:gd name="T24" fmla="*/ 68 w 72"/>
                    <a:gd name="T25" fmla="*/ 92 h 96"/>
                    <a:gd name="T26" fmla="*/ 68 w 72"/>
                    <a:gd name="T27" fmla="*/ 27 h 96"/>
                    <a:gd name="T28" fmla="*/ 45 w 72"/>
                    <a:gd name="T29" fmla="*/ 4 h 96"/>
                    <a:gd name="T30" fmla="*/ 4 w 72"/>
                    <a:gd name="T31" fmla="*/ 4 h 96"/>
                    <a:gd name="T32" fmla="*/ 4 w 72"/>
                    <a:gd name="T3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46" y="0"/>
                        <a:pt x="46" y="0"/>
                        <a:pt x="46" y="0"/>
                      </a:cubicBezTo>
                      <a:cubicBezTo>
                        <a:pt x="47" y="0"/>
                        <a:pt x="47" y="0"/>
                        <a:pt x="47" y="1"/>
                      </a:cubicBezTo>
                      <a:cubicBezTo>
                        <a:pt x="71" y="25"/>
                        <a:pt x="71" y="25"/>
                        <a:pt x="71" y="25"/>
                      </a:cubicBezTo>
                      <a:cubicBezTo>
                        <a:pt x="72" y="25"/>
                        <a:pt x="72" y="25"/>
                        <a:pt x="72" y="26"/>
                      </a:cubicBezTo>
                      <a:cubicBezTo>
                        <a:pt x="72" y="94"/>
                        <a:pt x="72" y="94"/>
                        <a:pt x="72" y="94"/>
                      </a:cubicBezTo>
                      <a:cubicBezTo>
                        <a:pt x="72" y="95"/>
                        <a:pt x="71" y="96"/>
                        <a:pt x="70" y="96"/>
                      </a:cubicBezTo>
                      <a:close/>
                      <a:moveTo>
                        <a:pt x="4" y="92"/>
                      </a:moveTo>
                      <a:cubicBezTo>
                        <a:pt x="68" y="92"/>
                        <a:pt x="68" y="92"/>
                        <a:pt x="68" y="92"/>
                      </a:cubicBezTo>
                      <a:cubicBezTo>
                        <a:pt x="68" y="27"/>
                        <a:pt x="68" y="27"/>
                        <a:pt x="68" y="27"/>
                      </a:cubicBezTo>
                      <a:cubicBezTo>
                        <a:pt x="45" y="4"/>
                        <a:pt x="45" y="4"/>
                        <a:pt x="45"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1">
                  <a:extLst>
                    <a:ext uri="{FF2B5EF4-FFF2-40B4-BE49-F238E27FC236}">
                      <a16:creationId xmlns:a16="http://schemas.microsoft.com/office/drawing/2014/main" id="{4D24A606-3C5F-4731-B7FF-67AE42C3A189}"/>
                    </a:ext>
                  </a:extLst>
                </p:cNvPr>
                <p:cNvSpPr>
                  <a:spLocks/>
                </p:cNvSpPr>
                <p:nvPr/>
              </p:nvSpPr>
              <p:spPr bwMode="auto">
                <a:xfrm>
                  <a:off x="6184901" y="3667125"/>
                  <a:ext cx="109538" cy="109538"/>
                </a:xfrm>
                <a:custGeom>
                  <a:avLst/>
                  <a:gdLst>
                    <a:gd name="T0" fmla="*/ 26 w 28"/>
                    <a:gd name="T1" fmla="*/ 28 h 28"/>
                    <a:gd name="T2" fmla="*/ 2 w 28"/>
                    <a:gd name="T3" fmla="*/ 28 h 28"/>
                    <a:gd name="T4" fmla="*/ 0 w 28"/>
                    <a:gd name="T5" fmla="*/ 26 h 28"/>
                    <a:gd name="T6" fmla="*/ 0 w 28"/>
                    <a:gd name="T7" fmla="*/ 2 h 28"/>
                    <a:gd name="T8" fmla="*/ 2 w 28"/>
                    <a:gd name="T9" fmla="*/ 0 h 28"/>
                    <a:gd name="T10" fmla="*/ 4 w 28"/>
                    <a:gd name="T11" fmla="*/ 2 h 28"/>
                    <a:gd name="T12" fmla="*/ 4 w 28"/>
                    <a:gd name="T13" fmla="*/ 24 h 28"/>
                    <a:gd name="T14" fmla="*/ 26 w 28"/>
                    <a:gd name="T15" fmla="*/ 24 h 28"/>
                    <a:gd name="T16" fmla="*/ 28 w 28"/>
                    <a:gd name="T17" fmla="*/ 26 h 28"/>
                    <a:gd name="T18" fmla="*/ 26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6" y="28"/>
                      </a:moveTo>
                      <a:cubicBezTo>
                        <a:pt x="2" y="28"/>
                        <a:pt x="2" y="28"/>
                        <a:pt x="2" y="28"/>
                      </a:cubicBezTo>
                      <a:cubicBezTo>
                        <a:pt x="1" y="28"/>
                        <a:pt x="0" y="27"/>
                        <a:pt x="0" y="26"/>
                      </a:cubicBezTo>
                      <a:cubicBezTo>
                        <a:pt x="0" y="2"/>
                        <a:pt x="0" y="2"/>
                        <a:pt x="0" y="2"/>
                      </a:cubicBezTo>
                      <a:cubicBezTo>
                        <a:pt x="0" y="1"/>
                        <a:pt x="1" y="0"/>
                        <a:pt x="2" y="0"/>
                      </a:cubicBezTo>
                      <a:cubicBezTo>
                        <a:pt x="3" y="0"/>
                        <a:pt x="4" y="1"/>
                        <a:pt x="4" y="2"/>
                      </a:cubicBezTo>
                      <a:cubicBezTo>
                        <a:pt x="4" y="24"/>
                        <a:pt x="4" y="24"/>
                        <a:pt x="4" y="24"/>
                      </a:cubicBezTo>
                      <a:cubicBezTo>
                        <a:pt x="26" y="24"/>
                        <a:pt x="26" y="24"/>
                        <a:pt x="26" y="24"/>
                      </a:cubicBezTo>
                      <a:cubicBezTo>
                        <a:pt x="27" y="24"/>
                        <a:pt x="28" y="25"/>
                        <a:pt x="28" y="26"/>
                      </a:cubicBezTo>
                      <a:cubicBezTo>
                        <a:pt x="28" y="27"/>
                        <a:pt x="27" y="28"/>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2">
                  <a:extLst>
                    <a:ext uri="{FF2B5EF4-FFF2-40B4-BE49-F238E27FC236}">
                      <a16:creationId xmlns:a16="http://schemas.microsoft.com/office/drawing/2014/main" id="{86672B86-1AC4-4757-B8F5-E5C3703DDFA0}"/>
                    </a:ext>
                  </a:extLst>
                </p:cNvPr>
                <p:cNvSpPr>
                  <a:spLocks/>
                </p:cNvSpPr>
                <p:nvPr/>
              </p:nvSpPr>
              <p:spPr bwMode="auto">
                <a:xfrm>
                  <a:off x="6075363" y="3776663"/>
                  <a:ext cx="85725" cy="14288"/>
                </a:xfrm>
                <a:custGeom>
                  <a:avLst/>
                  <a:gdLst>
                    <a:gd name="T0" fmla="*/ 20 w 22"/>
                    <a:gd name="T1" fmla="*/ 4 h 4"/>
                    <a:gd name="T2" fmla="*/ 2 w 22"/>
                    <a:gd name="T3" fmla="*/ 4 h 4"/>
                    <a:gd name="T4" fmla="*/ 0 w 22"/>
                    <a:gd name="T5" fmla="*/ 2 h 4"/>
                    <a:gd name="T6" fmla="*/ 2 w 22"/>
                    <a:gd name="T7" fmla="*/ 0 h 4"/>
                    <a:gd name="T8" fmla="*/ 20 w 22"/>
                    <a:gd name="T9" fmla="*/ 0 h 4"/>
                    <a:gd name="T10" fmla="*/ 22 w 22"/>
                    <a:gd name="T11" fmla="*/ 2 h 4"/>
                    <a:gd name="T12" fmla="*/ 20 w 2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2" h="4">
                      <a:moveTo>
                        <a:pt x="20" y="4"/>
                      </a:moveTo>
                      <a:cubicBezTo>
                        <a:pt x="2" y="4"/>
                        <a:pt x="2" y="4"/>
                        <a:pt x="2" y="4"/>
                      </a:cubicBezTo>
                      <a:cubicBezTo>
                        <a:pt x="1" y="4"/>
                        <a:pt x="0" y="3"/>
                        <a:pt x="0" y="2"/>
                      </a:cubicBezTo>
                      <a:cubicBezTo>
                        <a:pt x="0" y="1"/>
                        <a:pt x="1" y="0"/>
                        <a:pt x="2" y="0"/>
                      </a:cubicBezTo>
                      <a:cubicBezTo>
                        <a:pt x="20" y="0"/>
                        <a:pt x="20" y="0"/>
                        <a:pt x="20" y="0"/>
                      </a:cubicBezTo>
                      <a:cubicBezTo>
                        <a:pt x="21" y="0"/>
                        <a:pt x="22" y="1"/>
                        <a:pt x="22" y="2"/>
                      </a:cubicBezTo>
                      <a:cubicBezTo>
                        <a:pt x="22" y="3"/>
                        <a:pt x="2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3">
                  <a:extLst>
                    <a:ext uri="{FF2B5EF4-FFF2-40B4-BE49-F238E27FC236}">
                      <a16:creationId xmlns:a16="http://schemas.microsoft.com/office/drawing/2014/main" id="{CC9A3D0B-29A2-4DD1-AE85-541B0ADDE255}"/>
                    </a:ext>
                  </a:extLst>
                </p:cNvPr>
                <p:cNvSpPr>
                  <a:spLocks/>
                </p:cNvSpPr>
                <p:nvPr/>
              </p:nvSpPr>
              <p:spPr bwMode="auto">
                <a:xfrm>
                  <a:off x="6075363" y="3822700"/>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4">
                  <a:extLst>
                    <a:ext uri="{FF2B5EF4-FFF2-40B4-BE49-F238E27FC236}">
                      <a16:creationId xmlns:a16="http://schemas.microsoft.com/office/drawing/2014/main" id="{18AFD00E-67A7-4950-810A-3B771767350A}"/>
                    </a:ext>
                  </a:extLst>
                </p:cNvPr>
                <p:cNvSpPr>
                  <a:spLocks/>
                </p:cNvSpPr>
                <p:nvPr/>
              </p:nvSpPr>
              <p:spPr bwMode="auto">
                <a:xfrm>
                  <a:off x="6075363" y="3868738"/>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5">
                  <a:extLst>
                    <a:ext uri="{FF2B5EF4-FFF2-40B4-BE49-F238E27FC236}">
                      <a16:creationId xmlns:a16="http://schemas.microsoft.com/office/drawing/2014/main" id="{0DAC7B3E-2364-4416-B7AF-4CA8166C7AD6}"/>
                    </a:ext>
                  </a:extLst>
                </p:cNvPr>
                <p:cNvSpPr>
                  <a:spLocks/>
                </p:cNvSpPr>
                <p:nvPr/>
              </p:nvSpPr>
              <p:spPr bwMode="auto">
                <a:xfrm>
                  <a:off x="6075363" y="3916363"/>
                  <a:ext cx="155575" cy="14288"/>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D5F6366-BBB6-43AB-9536-43094FF71960}"/>
                    </a:ext>
                  </a:extLst>
                </p:cNvPr>
                <p:cNvSpPr>
                  <a:spLocks/>
                </p:cNvSpPr>
                <p:nvPr/>
              </p:nvSpPr>
              <p:spPr bwMode="auto">
                <a:xfrm>
                  <a:off x="6075363" y="3962400"/>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86" name="Group 185">
              <a:extLst>
                <a:ext uri="{FF2B5EF4-FFF2-40B4-BE49-F238E27FC236}">
                  <a16:creationId xmlns:a16="http://schemas.microsoft.com/office/drawing/2014/main" id="{21C9642B-93A6-491D-BDD0-71CAD8248B51}"/>
                </a:ext>
              </a:extLst>
            </p:cNvPr>
            <p:cNvGrpSpPr/>
            <p:nvPr/>
          </p:nvGrpSpPr>
          <p:grpSpPr>
            <a:xfrm>
              <a:off x="3496605" y="4641784"/>
              <a:ext cx="6712114" cy="373063"/>
              <a:chOff x="3496605" y="2694450"/>
              <a:chExt cx="6712114" cy="373063"/>
            </a:xfrm>
          </p:grpSpPr>
          <p:sp>
            <p:nvSpPr>
              <p:cNvPr id="187" name="TextBox 186">
                <a:extLst>
                  <a:ext uri="{FF2B5EF4-FFF2-40B4-BE49-F238E27FC236}">
                    <a16:creationId xmlns:a16="http://schemas.microsoft.com/office/drawing/2014/main" id="{357B9FB1-24FB-42EB-BBF1-8CAE18E76A30}"/>
                  </a:ext>
                </a:extLst>
              </p:cNvPr>
              <p:cNvSpPr txBox="1"/>
              <p:nvPr/>
            </p:nvSpPr>
            <p:spPr>
              <a:xfrm>
                <a:off x="4285320" y="2771776"/>
                <a:ext cx="5923399" cy="215444"/>
              </a:xfrm>
              <a:prstGeom prst="rect">
                <a:avLst/>
              </a:prstGeom>
              <a:noFill/>
              <a:ln w="6350">
                <a:noFill/>
                <a:prstDash val="dash"/>
              </a:ln>
            </p:spPr>
            <p:txBody>
              <a:bodyPr wrap="square" lIns="0" tIns="0" rIns="0" bIns="0" rtlCol="0">
                <a:spAutoFit/>
              </a:bodyPr>
              <a:lstStyle/>
              <a:p>
                <a:r>
                  <a:rPr lang="en-IN" sz="1400" dirty="0">
                    <a:solidFill>
                      <a:schemeClr val="bg1"/>
                    </a:solidFill>
                    <a:latin typeface="DM Sans" pitchFamily="2" charset="0"/>
                  </a:rPr>
                  <a:t>https://commentpicker.com/youtube-channel-id.php</a:t>
                </a:r>
                <a:endParaRPr lang="en-US" sz="1400" dirty="0">
                  <a:solidFill>
                    <a:schemeClr val="bg1"/>
                  </a:solidFill>
                  <a:latin typeface="DM Sans" pitchFamily="2" charset="0"/>
                </a:endParaRPr>
              </a:p>
            </p:txBody>
          </p:sp>
          <p:grpSp>
            <p:nvGrpSpPr>
              <p:cNvPr id="188" name="Group 187">
                <a:extLst>
                  <a:ext uri="{FF2B5EF4-FFF2-40B4-BE49-F238E27FC236}">
                    <a16:creationId xmlns:a16="http://schemas.microsoft.com/office/drawing/2014/main" id="{909DEB9D-6F86-4788-9B12-F521087FA0E5}"/>
                  </a:ext>
                </a:extLst>
              </p:cNvPr>
              <p:cNvGrpSpPr/>
              <p:nvPr/>
            </p:nvGrpSpPr>
            <p:grpSpPr>
              <a:xfrm>
                <a:off x="3496605" y="2694450"/>
                <a:ext cx="282576" cy="373063"/>
                <a:chOff x="6011863" y="3667125"/>
                <a:chExt cx="282576" cy="373063"/>
              </a:xfrm>
              <a:solidFill>
                <a:schemeClr val="accent1"/>
              </a:solidFill>
            </p:grpSpPr>
            <p:sp>
              <p:nvSpPr>
                <p:cNvPr id="189" name="Freeform 10">
                  <a:extLst>
                    <a:ext uri="{FF2B5EF4-FFF2-40B4-BE49-F238E27FC236}">
                      <a16:creationId xmlns:a16="http://schemas.microsoft.com/office/drawing/2014/main" id="{4165F359-2161-4985-9F2E-5669EC59ECD2}"/>
                    </a:ext>
                  </a:extLst>
                </p:cNvPr>
                <p:cNvSpPr>
                  <a:spLocks noEditPoints="1"/>
                </p:cNvSpPr>
                <p:nvPr/>
              </p:nvSpPr>
              <p:spPr bwMode="auto">
                <a:xfrm>
                  <a:off x="6011863" y="3667125"/>
                  <a:ext cx="282575" cy="373063"/>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46 w 72"/>
                    <a:gd name="T11" fmla="*/ 0 h 96"/>
                    <a:gd name="T12" fmla="*/ 47 w 72"/>
                    <a:gd name="T13" fmla="*/ 1 h 96"/>
                    <a:gd name="T14" fmla="*/ 71 w 72"/>
                    <a:gd name="T15" fmla="*/ 25 h 96"/>
                    <a:gd name="T16" fmla="*/ 72 w 72"/>
                    <a:gd name="T17" fmla="*/ 26 h 96"/>
                    <a:gd name="T18" fmla="*/ 72 w 72"/>
                    <a:gd name="T19" fmla="*/ 94 h 96"/>
                    <a:gd name="T20" fmla="*/ 70 w 72"/>
                    <a:gd name="T21" fmla="*/ 96 h 96"/>
                    <a:gd name="T22" fmla="*/ 4 w 72"/>
                    <a:gd name="T23" fmla="*/ 92 h 96"/>
                    <a:gd name="T24" fmla="*/ 68 w 72"/>
                    <a:gd name="T25" fmla="*/ 92 h 96"/>
                    <a:gd name="T26" fmla="*/ 68 w 72"/>
                    <a:gd name="T27" fmla="*/ 27 h 96"/>
                    <a:gd name="T28" fmla="*/ 45 w 72"/>
                    <a:gd name="T29" fmla="*/ 4 h 96"/>
                    <a:gd name="T30" fmla="*/ 4 w 72"/>
                    <a:gd name="T31" fmla="*/ 4 h 96"/>
                    <a:gd name="T32" fmla="*/ 4 w 72"/>
                    <a:gd name="T3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46" y="0"/>
                        <a:pt x="46" y="0"/>
                        <a:pt x="46" y="0"/>
                      </a:cubicBezTo>
                      <a:cubicBezTo>
                        <a:pt x="47" y="0"/>
                        <a:pt x="47" y="0"/>
                        <a:pt x="47" y="1"/>
                      </a:cubicBezTo>
                      <a:cubicBezTo>
                        <a:pt x="71" y="25"/>
                        <a:pt x="71" y="25"/>
                        <a:pt x="71" y="25"/>
                      </a:cubicBezTo>
                      <a:cubicBezTo>
                        <a:pt x="72" y="25"/>
                        <a:pt x="72" y="25"/>
                        <a:pt x="72" y="26"/>
                      </a:cubicBezTo>
                      <a:cubicBezTo>
                        <a:pt x="72" y="94"/>
                        <a:pt x="72" y="94"/>
                        <a:pt x="72" y="94"/>
                      </a:cubicBezTo>
                      <a:cubicBezTo>
                        <a:pt x="72" y="95"/>
                        <a:pt x="71" y="96"/>
                        <a:pt x="70" y="96"/>
                      </a:cubicBezTo>
                      <a:close/>
                      <a:moveTo>
                        <a:pt x="4" y="92"/>
                      </a:moveTo>
                      <a:cubicBezTo>
                        <a:pt x="68" y="92"/>
                        <a:pt x="68" y="92"/>
                        <a:pt x="68" y="92"/>
                      </a:cubicBezTo>
                      <a:cubicBezTo>
                        <a:pt x="68" y="27"/>
                        <a:pt x="68" y="27"/>
                        <a:pt x="68" y="27"/>
                      </a:cubicBezTo>
                      <a:cubicBezTo>
                        <a:pt x="45" y="4"/>
                        <a:pt x="45" y="4"/>
                        <a:pt x="45"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1">
                  <a:extLst>
                    <a:ext uri="{FF2B5EF4-FFF2-40B4-BE49-F238E27FC236}">
                      <a16:creationId xmlns:a16="http://schemas.microsoft.com/office/drawing/2014/main" id="{0DB43331-A80A-43FE-9915-FCBA8BE1B8DF}"/>
                    </a:ext>
                  </a:extLst>
                </p:cNvPr>
                <p:cNvSpPr>
                  <a:spLocks/>
                </p:cNvSpPr>
                <p:nvPr/>
              </p:nvSpPr>
              <p:spPr bwMode="auto">
                <a:xfrm>
                  <a:off x="6184901" y="3667125"/>
                  <a:ext cx="109538" cy="109538"/>
                </a:xfrm>
                <a:custGeom>
                  <a:avLst/>
                  <a:gdLst>
                    <a:gd name="T0" fmla="*/ 26 w 28"/>
                    <a:gd name="T1" fmla="*/ 28 h 28"/>
                    <a:gd name="T2" fmla="*/ 2 w 28"/>
                    <a:gd name="T3" fmla="*/ 28 h 28"/>
                    <a:gd name="T4" fmla="*/ 0 w 28"/>
                    <a:gd name="T5" fmla="*/ 26 h 28"/>
                    <a:gd name="T6" fmla="*/ 0 w 28"/>
                    <a:gd name="T7" fmla="*/ 2 h 28"/>
                    <a:gd name="T8" fmla="*/ 2 w 28"/>
                    <a:gd name="T9" fmla="*/ 0 h 28"/>
                    <a:gd name="T10" fmla="*/ 4 w 28"/>
                    <a:gd name="T11" fmla="*/ 2 h 28"/>
                    <a:gd name="T12" fmla="*/ 4 w 28"/>
                    <a:gd name="T13" fmla="*/ 24 h 28"/>
                    <a:gd name="T14" fmla="*/ 26 w 28"/>
                    <a:gd name="T15" fmla="*/ 24 h 28"/>
                    <a:gd name="T16" fmla="*/ 28 w 28"/>
                    <a:gd name="T17" fmla="*/ 26 h 28"/>
                    <a:gd name="T18" fmla="*/ 26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6" y="28"/>
                      </a:moveTo>
                      <a:cubicBezTo>
                        <a:pt x="2" y="28"/>
                        <a:pt x="2" y="28"/>
                        <a:pt x="2" y="28"/>
                      </a:cubicBezTo>
                      <a:cubicBezTo>
                        <a:pt x="1" y="28"/>
                        <a:pt x="0" y="27"/>
                        <a:pt x="0" y="26"/>
                      </a:cubicBezTo>
                      <a:cubicBezTo>
                        <a:pt x="0" y="2"/>
                        <a:pt x="0" y="2"/>
                        <a:pt x="0" y="2"/>
                      </a:cubicBezTo>
                      <a:cubicBezTo>
                        <a:pt x="0" y="1"/>
                        <a:pt x="1" y="0"/>
                        <a:pt x="2" y="0"/>
                      </a:cubicBezTo>
                      <a:cubicBezTo>
                        <a:pt x="3" y="0"/>
                        <a:pt x="4" y="1"/>
                        <a:pt x="4" y="2"/>
                      </a:cubicBezTo>
                      <a:cubicBezTo>
                        <a:pt x="4" y="24"/>
                        <a:pt x="4" y="24"/>
                        <a:pt x="4" y="24"/>
                      </a:cubicBezTo>
                      <a:cubicBezTo>
                        <a:pt x="26" y="24"/>
                        <a:pt x="26" y="24"/>
                        <a:pt x="26" y="24"/>
                      </a:cubicBezTo>
                      <a:cubicBezTo>
                        <a:pt x="27" y="24"/>
                        <a:pt x="28" y="25"/>
                        <a:pt x="28" y="26"/>
                      </a:cubicBezTo>
                      <a:cubicBezTo>
                        <a:pt x="28" y="27"/>
                        <a:pt x="27" y="28"/>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2">
                  <a:extLst>
                    <a:ext uri="{FF2B5EF4-FFF2-40B4-BE49-F238E27FC236}">
                      <a16:creationId xmlns:a16="http://schemas.microsoft.com/office/drawing/2014/main" id="{48C32738-AB8C-406D-A3FF-57EBF5B1268E}"/>
                    </a:ext>
                  </a:extLst>
                </p:cNvPr>
                <p:cNvSpPr>
                  <a:spLocks/>
                </p:cNvSpPr>
                <p:nvPr/>
              </p:nvSpPr>
              <p:spPr bwMode="auto">
                <a:xfrm>
                  <a:off x="6075363" y="3776663"/>
                  <a:ext cx="85725" cy="14288"/>
                </a:xfrm>
                <a:custGeom>
                  <a:avLst/>
                  <a:gdLst>
                    <a:gd name="T0" fmla="*/ 20 w 22"/>
                    <a:gd name="T1" fmla="*/ 4 h 4"/>
                    <a:gd name="T2" fmla="*/ 2 w 22"/>
                    <a:gd name="T3" fmla="*/ 4 h 4"/>
                    <a:gd name="T4" fmla="*/ 0 w 22"/>
                    <a:gd name="T5" fmla="*/ 2 h 4"/>
                    <a:gd name="T6" fmla="*/ 2 w 22"/>
                    <a:gd name="T7" fmla="*/ 0 h 4"/>
                    <a:gd name="T8" fmla="*/ 20 w 22"/>
                    <a:gd name="T9" fmla="*/ 0 h 4"/>
                    <a:gd name="T10" fmla="*/ 22 w 22"/>
                    <a:gd name="T11" fmla="*/ 2 h 4"/>
                    <a:gd name="T12" fmla="*/ 20 w 2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2" h="4">
                      <a:moveTo>
                        <a:pt x="20" y="4"/>
                      </a:moveTo>
                      <a:cubicBezTo>
                        <a:pt x="2" y="4"/>
                        <a:pt x="2" y="4"/>
                        <a:pt x="2" y="4"/>
                      </a:cubicBezTo>
                      <a:cubicBezTo>
                        <a:pt x="1" y="4"/>
                        <a:pt x="0" y="3"/>
                        <a:pt x="0" y="2"/>
                      </a:cubicBezTo>
                      <a:cubicBezTo>
                        <a:pt x="0" y="1"/>
                        <a:pt x="1" y="0"/>
                        <a:pt x="2" y="0"/>
                      </a:cubicBezTo>
                      <a:cubicBezTo>
                        <a:pt x="20" y="0"/>
                        <a:pt x="20" y="0"/>
                        <a:pt x="20" y="0"/>
                      </a:cubicBezTo>
                      <a:cubicBezTo>
                        <a:pt x="21" y="0"/>
                        <a:pt x="22" y="1"/>
                        <a:pt x="22" y="2"/>
                      </a:cubicBezTo>
                      <a:cubicBezTo>
                        <a:pt x="22" y="3"/>
                        <a:pt x="2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3">
                  <a:extLst>
                    <a:ext uri="{FF2B5EF4-FFF2-40B4-BE49-F238E27FC236}">
                      <a16:creationId xmlns:a16="http://schemas.microsoft.com/office/drawing/2014/main" id="{E2019768-B443-4E9E-889D-4D779FE5D54D}"/>
                    </a:ext>
                  </a:extLst>
                </p:cNvPr>
                <p:cNvSpPr>
                  <a:spLocks/>
                </p:cNvSpPr>
                <p:nvPr/>
              </p:nvSpPr>
              <p:spPr bwMode="auto">
                <a:xfrm>
                  <a:off x="6075363" y="3822700"/>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4">
                  <a:extLst>
                    <a:ext uri="{FF2B5EF4-FFF2-40B4-BE49-F238E27FC236}">
                      <a16:creationId xmlns:a16="http://schemas.microsoft.com/office/drawing/2014/main" id="{BBF29E9D-BDDD-480D-BEEF-EB92764A8B40}"/>
                    </a:ext>
                  </a:extLst>
                </p:cNvPr>
                <p:cNvSpPr>
                  <a:spLocks/>
                </p:cNvSpPr>
                <p:nvPr/>
              </p:nvSpPr>
              <p:spPr bwMode="auto">
                <a:xfrm>
                  <a:off x="6075363" y="3868738"/>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5">
                  <a:extLst>
                    <a:ext uri="{FF2B5EF4-FFF2-40B4-BE49-F238E27FC236}">
                      <a16:creationId xmlns:a16="http://schemas.microsoft.com/office/drawing/2014/main" id="{B6F4EF6C-7E16-49AD-B165-19934254F41B}"/>
                    </a:ext>
                  </a:extLst>
                </p:cNvPr>
                <p:cNvSpPr>
                  <a:spLocks/>
                </p:cNvSpPr>
                <p:nvPr/>
              </p:nvSpPr>
              <p:spPr bwMode="auto">
                <a:xfrm>
                  <a:off x="6075363" y="3916363"/>
                  <a:ext cx="155575" cy="14288"/>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DB7C4311-5643-408F-BF94-5E34F2654EAA}"/>
                    </a:ext>
                  </a:extLst>
                </p:cNvPr>
                <p:cNvSpPr>
                  <a:spLocks/>
                </p:cNvSpPr>
                <p:nvPr/>
              </p:nvSpPr>
              <p:spPr bwMode="auto">
                <a:xfrm>
                  <a:off x="6075363" y="3962400"/>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96" name="Group 195">
              <a:extLst>
                <a:ext uri="{FF2B5EF4-FFF2-40B4-BE49-F238E27FC236}">
                  <a16:creationId xmlns:a16="http://schemas.microsoft.com/office/drawing/2014/main" id="{09BD9796-9BE3-499F-87E5-E07EF01A187E}"/>
                </a:ext>
              </a:extLst>
            </p:cNvPr>
            <p:cNvGrpSpPr/>
            <p:nvPr/>
          </p:nvGrpSpPr>
          <p:grpSpPr>
            <a:xfrm>
              <a:off x="3496605" y="5615450"/>
              <a:ext cx="6712114" cy="373063"/>
              <a:chOff x="3496605" y="2694450"/>
              <a:chExt cx="6712114" cy="373063"/>
            </a:xfrm>
          </p:grpSpPr>
          <p:sp>
            <p:nvSpPr>
              <p:cNvPr id="198" name="TextBox 197">
                <a:extLst>
                  <a:ext uri="{FF2B5EF4-FFF2-40B4-BE49-F238E27FC236}">
                    <a16:creationId xmlns:a16="http://schemas.microsoft.com/office/drawing/2014/main" id="{35E0E2BC-9DA5-4309-AC4D-6D4224D2E3D8}"/>
                  </a:ext>
                </a:extLst>
              </p:cNvPr>
              <p:cNvSpPr txBox="1"/>
              <p:nvPr/>
            </p:nvSpPr>
            <p:spPr>
              <a:xfrm>
                <a:off x="4285320" y="2778064"/>
                <a:ext cx="5923399" cy="215444"/>
              </a:xfrm>
              <a:prstGeom prst="rect">
                <a:avLst/>
              </a:prstGeom>
              <a:noFill/>
              <a:ln w="6350">
                <a:noFill/>
                <a:prstDash val="dash"/>
              </a:ln>
            </p:spPr>
            <p:txBody>
              <a:bodyPr wrap="square" lIns="0" tIns="0" rIns="0" bIns="0" rtlCol="0">
                <a:spAutoFit/>
              </a:bodyPr>
              <a:lstStyle/>
              <a:p>
                <a:r>
                  <a:rPr lang="en-IN" sz="1400" dirty="0">
                    <a:solidFill>
                      <a:schemeClr val="bg1"/>
                    </a:solidFill>
                    <a:latin typeface="DM Sans" pitchFamily="2" charset="0"/>
                  </a:rPr>
                  <a:t>https://jsonformatter.curiousconcept.com/# </a:t>
                </a:r>
                <a:endParaRPr lang="en-US" sz="1400" dirty="0">
                  <a:solidFill>
                    <a:schemeClr val="bg1"/>
                  </a:solidFill>
                  <a:latin typeface="DM Sans" pitchFamily="2" charset="0"/>
                </a:endParaRPr>
              </a:p>
            </p:txBody>
          </p:sp>
          <p:grpSp>
            <p:nvGrpSpPr>
              <p:cNvPr id="200" name="Group 199">
                <a:extLst>
                  <a:ext uri="{FF2B5EF4-FFF2-40B4-BE49-F238E27FC236}">
                    <a16:creationId xmlns:a16="http://schemas.microsoft.com/office/drawing/2014/main" id="{64959C82-C430-48DD-9787-A906520990DB}"/>
                  </a:ext>
                </a:extLst>
              </p:cNvPr>
              <p:cNvGrpSpPr/>
              <p:nvPr/>
            </p:nvGrpSpPr>
            <p:grpSpPr>
              <a:xfrm>
                <a:off x="3496605" y="2694450"/>
                <a:ext cx="282576" cy="373063"/>
                <a:chOff x="6011863" y="3667125"/>
                <a:chExt cx="282576" cy="373063"/>
              </a:xfrm>
              <a:solidFill>
                <a:schemeClr val="accent1"/>
              </a:solidFill>
            </p:grpSpPr>
            <p:sp>
              <p:nvSpPr>
                <p:cNvPr id="201" name="Freeform 10">
                  <a:extLst>
                    <a:ext uri="{FF2B5EF4-FFF2-40B4-BE49-F238E27FC236}">
                      <a16:creationId xmlns:a16="http://schemas.microsoft.com/office/drawing/2014/main" id="{8117BEFE-E712-47B5-846F-F6D7E3694CE1}"/>
                    </a:ext>
                  </a:extLst>
                </p:cNvPr>
                <p:cNvSpPr>
                  <a:spLocks noEditPoints="1"/>
                </p:cNvSpPr>
                <p:nvPr/>
              </p:nvSpPr>
              <p:spPr bwMode="auto">
                <a:xfrm>
                  <a:off x="6011863" y="3667125"/>
                  <a:ext cx="282575" cy="373063"/>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46 w 72"/>
                    <a:gd name="T11" fmla="*/ 0 h 96"/>
                    <a:gd name="T12" fmla="*/ 47 w 72"/>
                    <a:gd name="T13" fmla="*/ 1 h 96"/>
                    <a:gd name="T14" fmla="*/ 71 w 72"/>
                    <a:gd name="T15" fmla="*/ 25 h 96"/>
                    <a:gd name="T16" fmla="*/ 72 w 72"/>
                    <a:gd name="T17" fmla="*/ 26 h 96"/>
                    <a:gd name="T18" fmla="*/ 72 w 72"/>
                    <a:gd name="T19" fmla="*/ 94 h 96"/>
                    <a:gd name="T20" fmla="*/ 70 w 72"/>
                    <a:gd name="T21" fmla="*/ 96 h 96"/>
                    <a:gd name="T22" fmla="*/ 4 w 72"/>
                    <a:gd name="T23" fmla="*/ 92 h 96"/>
                    <a:gd name="T24" fmla="*/ 68 w 72"/>
                    <a:gd name="T25" fmla="*/ 92 h 96"/>
                    <a:gd name="T26" fmla="*/ 68 w 72"/>
                    <a:gd name="T27" fmla="*/ 27 h 96"/>
                    <a:gd name="T28" fmla="*/ 45 w 72"/>
                    <a:gd name="T29" fmla="*/ 4 h 96"/>
                    <a:gd name="T30" fmla="*/ 4 w 72"/>
                    <a:gd name="T31" fmla="*/ 4 h 96"/>
                    <a:gd name="T32" fmla="*/ 4 w 72"/>
                    <a:gd name="T3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46" y="0"/>
                        <a:pt x="46" y="0"/>
                        <a:pt x="46" y="0"/>
                      </a:cubicBezTo>
                      <a:cubicBezTo>
                        <a:pt x="47" y="0"/>
                        <a:pt x="47" y="0"/>
                        <a:pt x="47" y="1"/>
                      </a:cubicBezTo>
                      <a:cubicBezTo>
                        <a:pt x="71" y="25"/>
                        <a:pt x="71" y="25"/>
                        <a:pt x="71" y="25"/>
                      </a:cubicBezTo>
                      <a:cubicBezTo>
                        <a:pt x="72" y="25"/>
                        <a:pt x="72" y="25"/>
                        <a:pt x="72" y="26"/>
                      </a:cubicBezTo>
                      <a:cubicBezTo>
                        <a:pt x="72" y="94"/>
                        <a:pt x="72" y="94"/>
                        <a:pt x="72" y="94"/>
                      </a:cubicBezTo>
                      <a:cubicBezTo>
                        <a:pt x="72" y="95"/>
                        <a:pt x="71" y="96"/>
                        <a:pt x="70" y="96"/>
                      </a:cubicBezTo>
                      <a:close/>
                      <a:moveTo>
                        <a:pt x="4" y="92"/>
                      </a:moveTo>
                      <a:cubicBezTo>
                        <a:pt x="68" y="92"/>
                        <a:pt x="68" y="92"/>
                        <a:pt x="68" y="92"/>
                      </a:cubicBezTo>
                      <a:cubicBezTo>
                        <a:pt x="68" y="27"/>
                        <a:pt x="68" y="27"/>
                        <a:pt x="68" y="27"/>
                      </a:cubicBezTo>
                      <a:cubicBezTo>
                        <a:pt x="45" y="4"/>
                        <a:pt x="45" y="4"/>
                        <a:pt x="45"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1">
                  <a:extLst>
                    <a:ext uri="{FF2B5EF4-FFF2-40B4-BE49-F238E27FC236}">
                      <a16:creationId xmlns:a16="http://schemas.microsoft.com/office/drawing/2014/main" id="{9D952BE3-91B8-40D0-B281-0352E44E39FB}"/>
                    </a:ext>
                  </a:extLst>
                </p:cNvPr>
                <p:cNvSpPr>
                  <a:spLocks/>
                </p:cNvSpPr>
                <p:nvPr/>
              </p:nvSpPr>
              <p:spPr bwMode="auto">
                <a:xfrm>
                  <a:off x="6184901" y="3667125"/>
                  <a:ext cx="109538" cy="109538"/>
                </a:xfrm>
                <a:custGeom>
                  <a:avLst/>
                  <a:gdLst>
                    <a:gd name="T0" fmla="*/ 26 w 28"/>
                    <a:gd name="T1" fmla="*/ 28 h 28"/>
                    <a:gd name="T2" fmla="*/ 2 w 28"/>
                    <a:gd name="T3" fmla="*/ 28 h 28"/>
                    <a:gd name="T4" fmla="*/ 0 w 28"/>
                    <a:gd name="T5" fmla="*/ 26 h 28"/>
                    <a:gd name="T6" fmla="*/ 0 w 28"/>
                    <a:gd name="T7" fmla="*/ 2 h 28"/>
                    <a:gd name="T8" fmla="*/ 2 w 28"/>
                    <a:gd name="T9" fmla="*/ 0 h 28"/>
                    <a:gd name="T10" fmla="*/ 4 w 28"/>
                    <a:gd name="T11" fmla="*/ 2 h 28"/>
                    <a:gd name="T12" fmla="*/ 4 w 28"/>
                    <a:gd name="T13" fmla="*/ 24 h 28"/>
                    <a:gd name="T14" fmla="*/ 26 w 28"/>
                    <a:gd name="T15" fmla="*/ 24 h 28"/>
                    <a:gd name="T16" fmla="*/ 28 w 28"/>
                    <a:gd name="T17" fmla="*/ 26 h 28"/>
                    <a:gd name="T18" fmla="*/ 26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6" y="28"/>
                      </a:moveTo>
                      <a:cubicBezTo>
                        <a:pt x="2" y="28"/>
                        <a:pt x="2" y="28"/>
                        <a:pt x="2" y="28"/>
                      </a:cubicBezTo>
                      <a:cubicBezTo>
                        <a:pt x="1" y="28"/>
                        <a:pt x="0" y="27"/>
                        <a:pt x="0" y="26"/>
                      </a:cubicBezTo>
                      <a:cubicBezTo>
                        <a:pt x="0" y="2"/>
                        <a:pt x="0" y="2"/>
                        <a:pt x="0" y="2"/>
                      </a:cubicBezTo>
                      <a:cubicBezTo>
                        <a:pt x="0" y="1"/>
                        <a:pt x="1" y="0"/>
                        <a:pt x="2" y="0"/>
                      </a:cubicBezTo>
                      <a:cubicBezTo>
                        <a:pt x="3" y="0"/>
                        <a:pt x="4" y="1"/>
                        <a:pt x="4" y="2"/>
                      </a:cubicBezTo>
                      <a:cubicBezTo>
                        <a:pt x="4" y="24"/>
                        <a:pt x="4" y="24"/>
                        <a:pt x="4" y="24"/>
                      </a:cubicBezTo>
                      <a:cubicBezTo>
                        <a:pt x="26" y="24"/>
                        <a:pt x="26" y="24"/>
                        <a:pt x="26" y="24"/>
                      </a:cubicBezTo>
                      <a:cubicBezTo>
                        <a:pt x="27" y="24"/>
                        <a:pt x="28" y="25"/>
                        <a:pt x="28" y="26"/>
                      </a:cubicBezTo>
                      <a:cubicBezTo>
                        <a:pt x="28" y="27"/>
                        <a:pt x="27" y="28"/>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2">
                  <a:extLst>
                    <a:ext uri="{FF2B5EF4-FFF2-40B4-BE49-F238E27FC236}">
                      <a16:creationId xmlns:a16="http://schemas.microsoft.com/office/drawing/2014/main" id="{ED883726-C574-4230-B219-618E75755D6D}"/>
                    </a:ext>
                  </a:extLst>
                </p:cNvPr>
                <p:cNvSpPr>
                  <a:spLocks/>
                </p:cNvSpPr>
                <p:nvPr/>
              </p:nvSpPr>
              <p:spPr bwMode="auto">
                <a:xfrm>
                  <a:off x="6075363" y="3776663"/>
                  <a:ext cx="85725" cy="14288"/>
                </a:xfrm>
                <a:custGeom>
                  <a:avLst/>
                  <a:gdLst>
                    <a:gd name="T0" fmla="*/ 20 w 22"/>
                    <a:gd name="T1" fmla="*/ 4 h 4"/>
                    <a:gd name="T2" fmla="*/ 2 w 22"/>
                    <a:gd name="T3" fmla="*/ 4 h 4"/>
                    <a:gd name="T4" fmla="*/ 0 w 22"/>
                    <a:gd name="T5" fmla="*/ 2 h 4"/>
                    <a:gd name="T6" fmla="*/ 2 w 22"/>
                    <a:gd name="T7" fmla="*/ 0 h 4"/>
                    <a:gd name="T8" fmla="*/ 20 w 22"/>
                    <a:gd name="T9" fmla="*/ 0 h 4"/>
                    <a:gd name="T10" fmla="*/ 22 w 22"/>
                    <a:gd name="T11" fmla="*/ 2 h 4"/>
                    <a:gd name="T12" fmla="*/ 20 w 2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2" h="4">
                      <a:moveTo>
                        <a:pt x="20" y="4"/>
                      </a:moveTo>
                      <a:cubicBezTo>
                        <a:pt x="2" y="4"/>
                        <a:pt x="2" y="4"/>
                        <a:pt x="2" y="4"/>
                      </a:cubicBezTo>
                      <a:cubicBezTo>
                        <a:pt x="1" y="4"/>
                        <a:pt x="0" y="3"/>
                        <a:pt x="0" y="2"/>
                      </a:cubicBezTo>
                      <a:cubicBezTo>
                        <a:pt x="0" y="1"/>
                        <a:pt x="1" y="0"/>
                        <a:pt x="2" y="0"/>
                      </a:cubicBezTo>
                      <a:cubicBezTo>
                        <a:pt x="20" y="0"/>
                        <a:pt x="20" y="0"/>
                        <a:pt x="20" y="0"/>
                      </a:cubicBezTo>
                      <a:cubicBezTo>
                        <a:pt x="21" y="0"/>
                        <a:pt x="22" y="1"/>
                        <a:pt x="22" y="2"/>
                      </a:cubicBezTo>
                      <a:cubicBezTo>
                        <a:pt x="22" y="3"/>
                        <a:pt x="2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3">
                  <a:extLst>
                    <a:ext uri="{FF2B5EF4-FFF2-40B4-BE49-F238E27FC236}">
                      <a16:creationId xmlns:a16="http://schemas.microsoft.com/office/drawing/2014/main" id="{6193F999-C193-45B6-8663-456A5F267AE8}"/>
                    </a:ext>
                  </a:extLst>
                </p:cNvPr>
                <p:cNvSpPr>
                  <a:spLocks/>
                </p:cNvSpPr>
                <p:nvPr/>
              </p:nvSpPr>
              <p:spPr bwMode="auto">
                <a:xfrm>
                  <a:off x="6075363" y="3822700"/>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4">
                  <a:extLst>
                    <a:ext uri="{FF2B5EF4-FFF2-40B4-BE49-F238E27FC236}">
                      <a16:creationId xmlns:a16="http://schemas.microsoft.com/office/drawing/2014/main" id="{2223B8FC-0353-4DA3-96FB-C93015A527F3}"/>
                    </a:ext>
                  </a:extLst>
                </p:cNvPr>
                <p:cNvSpPr>
                  <a:spLocks/>
                </p:cNvSpPr>
                <p:nvPr/>
              </p:nvSpPr>
              <p:spPr bwMode="auto">
                <a:xfrm>
                  <a:off x="6075363" y="3868738"/>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5">
                  <a:extLst>
                    <a:ext uri="{FF2B5EF4-FFF2-40B4-BE49-F238E27FC236}">
                      <a16:creationId xmlns:a16="http://schemas.microsoft.com/office/drawing/2014/main" id="{0E02297F-20C4-4908-B204-64B1588085DE}"/>
                    </a:ext>
                  </a:extLst>
                </p:cNvPr>
                <p:cNvSpPr>
                  <a:spLocks/>
                </p:cNvSpPr>
                <p:nvPr/>
              </p:nvSpPr>
              <p:spPr bwMode="auto">
                <a:xfrm>
                  <a:off x="6075363" y="3916363"/>
                  <a:ext cx="155575" cy="14288"/>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D1AF20AE-7BB6-4A23-9FCD-12A48B0C5815}"/>
                    </a:ext>
                  </a:extLst>
                </p:cNvPr>
                <p:cNvSpPr>
                  <a:spLocks/>
                </p:cNvSpPr>
                <p:nvPr/>
              </p:nvSpPr>
              <p:spPr bwMode="auto">
                <a:xfrm>
                  <a:off x="6075363" y="3962400"/>
                  <a:ext cx="155575" cy="15875"/>
                </a:xfrm>
                <a:custGeom>
                  <a:avLst/>
                  <a:gdLst>
                    <a:gd name="T0" fmla="*/ 38 w 40"/>
                    <a:gd name="T1" fmla="*/ 4 h 4"/>
                    <a:gd name="T2" fmla="*/ 2 w 40"/>
                    <a:gd name="T3" fmla="*/ 4 h 4"/>
                    <a:gd name="T4" fmla="*/ 0 w 40"/>
                    <a:gd name="T5" fmla="*/ 2 h 4"/>
                    <a:gd name="T6" fmla="*/ 2 w 40"/>
                    <a:gd name="T7" fmla="*/ 0 h 4"/>
                    <a:gd name="T8" fmla="*/ 38 w 40"/>
                    <a:gd name="T9" fmla="*/ 0 h 4"/>
                    <a:gd name="T10" fmla="*/ 40 w 40"/>
                    <a:gd name="T11" fmla="*/ 2 h 4"/>
                    <a:gd name="T12" fmla="*/ 38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8" y="4"/>
                      </a:moveTo>
                      <a:cubicBezTo>
                        <a:pt x="2" y="4"/>
                        <a:pt x="2" y="4"/>
                        <a:pt x="2" y="4"/>
                      </a:cubicBezTo>
                      <a:cubicBezTo>
                        <a:pt x="1" y="4"/>
                        <a:pt x="0" y="3"/>
                        <a:pt x="0" y="2"/>
                      </a:cubicBezTo>
                      <a:cubicBezTo>
                        <a:pt x="0" y="1"/>
                        <a:pt x="1" y="0"/>
                        <a:pt x="2" y="0"/>
                      </a:cubicBezTo>
                      <a:cubicBezTo>
                        <a:pt x="38" y="0"/>
                        <a:pt x="38" y="0"/>
                        <a:pt x="38" y="0"/>
                      </a:cubicBezTo>
                      <a:cubicBezTo>
                        <a:pt x="39" y="0"/>
                        <a:pt x="40" y="1"/>
                        <a:pt x="40" y="2"/>
                      </a:cubicBezTo>
                      <a:cubicBezTo>
                        <a:pt x="40" y="3"/>
                        <a:pt x="39"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212" name="Straight Connector 211">
              <a:extLst>
                <a:ext uri="{FF2B5EF4-FFF2-40B4-BE49-F238E27FC236}">
                  <a16:creationId xmlns:a16="http://schemas.microsoft.com/office/drawing/2014/main" id="{68B2A068-3105-4F40-8F7B-ECCA8D0489E1}"/>
                </a:ext>
              </a:extLst>
            </p:cNvPr>
            <p:cNvCxnSpPr>
              <a:cxnSpLocks/>
            </p:cNvCxnSpPr>
            <p:nvPr/>
          </p:nvCxnSpPr>
          <p:spPr>
            <a:xfrm>
              <a:off x="4285320" y="3367815"/>
              <a:ext cx="6166780" cy="0"/>
            </a:xfrm>
            <a:prstGeom prst="line">
              <a:avLst/>
            </a:prstGeom>
            <a:ln w="3175">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D2C39558-C109-475F-B400-C2D930338A3E}"/>
                </a:ext>
              </a:extLst>
            </p:cNvPr>
            <p:cNvCxnSpPr>
              <a:cxnSpLocks/>
            </p:cNvCxnSpPr>
            <p:nvPr/>
          </p:nvCxnSpPr>
          <p:spPr>
            <a:xfrm>
              <a:off x="4285320" y="4341482"/>
              <a:ext cx="6166780" cy="0"/>
            </a:xfrm>
            <a:prstGeom prst="line">
              <a:avLst/>
            </a:prstGeom>
            <a:ln w="3175">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1F5E7951-BBCD-46B1-9959-EBDEDA967BF6}"/>
                </a:ext>
              </a:extLst>
            </p:cNvPr>
            <p:cNvCxnSpPr>
              <a:cxnSpLocks/>
            </p:cNvCxnSpPr>
            <p:nvPr/>
          </p:nvCxnSpPr>
          <p:spPr>
            <a:xfrm>
              <a:off x="4285320" y="5315149"/>
              <a:ext cx="6166780" cy="0"/>
            </a:xfrm>
            <a:prstGeom prst="line">
              <a:avLst/>
            </a:prstGeom>
            <a:ln w="3175">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F3E4B447-4ADC-50D0-3240-A0E7F0BFB103}"/>
              </a:ext>
            </a:extLst>
          </p:cNvPr>
          <p:cNvSpPr txBox="1"/>
          <p:nvPr/>
        </p:nvSpPr>
        <p:spPr>
          <a:xfrm>
            <a:off x="10702213" y="317239"/>
            <a:ext cx="1165161" cy="436008"/>
          </a:xfrm>
          <a:prstGeom prst="rect">
            <a:avLst/>
          </a:prstGeom>
          <a:solidFill>
            <a:srgbClr val="090E21"/>
          </a:solidFill>
        </p:spPr>
        <p:txBody>
          <a:bodyPr wrap="square" lIns="0" tIns="0" rIns="0" bIns="0" rtlCol="0">
            <a:spAutoFit/>
          </a:bodyPr>
          <a:lstStyle/>
          <a:p>
            <a:pPr algn="l"/>
            <a:endParaRPr lang="en-IN" dirty="0">
              <a:solidFill>
                <a:schemeClr val="bg1"/>
              </a:solidFill>
            </a:endParaRPr>
          </a:p>
        </p:txBody>
      </p:sp>
    </p:spTree>
    <p:extLst>
      <p:ext uri="{BB962C8B-B14F-4D97-AF65-F5344CB8AC3E}">
        <p14:creationId xmlns:p14="http://schemas.microsoft.com/office/powerpoint/2010/main" val="2012743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515AD7-8B0D-4842-BCF5-2B9B5ADB17F2}"/>
              </a:ext>
            </a:extLst>
          </p:cNvPr>
          <p:cNvSpPr>
            <a:spLocks noGrp="1"/>
          </p:cNvSpPr>
          <p:nvPr>
            <p:ph type="ftr" sz="quarter" idx="11"/>
          </p:nvPr>
        </p:nvSpPr>
        <p:spPr/>
        <p:txBody>
          <a:bodyPr/>
          <a:lstStyle/>
          <a:p>
            <a:r>
              <a:rPr lang="en-US" dirty="0"/>
              <a:t>12115712</a:t>
            </a:r>
          </a:p>
        </p:txBody>
      </p:sp>
      <p:sp>
        <p:nvSpPr>
          <p:cNvPr id="3" name="Rectangle 2">
            <a:extLst>
              <a:ext uri="{FF2B5EF4-FFF2-40B4-BE49-F238E27FC236}">
                <a16:creationId xmlns:a16="http://schemas.microsoft.com/office/drawing/2014/main" id="{E7A381BA-1AAC-435F-9C4F-FC1DCD7C4CB0}"/>
              </a:ext>
            </a:extLst>
          </p:cNvPr>
          <p:cNvSpPr/>
          <p:nvPr/>
        </p:nvSpPr>
        <p:spPr>
          <a:xfrm>
            <a:off x="-1" y="0"/>
            <a:ext cx="2842355" cy="6858000"/>
          </a:xfrm>
          <a:prstGeom prst="rect">
            <a:avLst/>
          </a:prstGeom>
          <a:gradFill>
            <a:gsLst>
              <a:gs pos="0">
                <a:srgbClr val="172041"/>
              </a:gs>
              <a:gs pos="100000">
                <a:srgbClr val="17204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10A9FDB-C97C-44AB-83FD-49FCD3FCA489}"/>
              </a:ext>
            </a:extLst>
          </p:cNvPr>
          <p:cNvGrpSpPr/>
          <p:nvPr/>
        </p:nvGrpSpPr>
        <p:grpSpPr>
          <a:xfrm>
            <a:off x="376239" y="5060523"/>
            <a:ext cx="2466116" cy="768879"/>
            <a:chOff x="376239" y="1549789"/>
            <a:chExt cx="2466116" cy="768879"/>
          </a:xfrm>
        </p:grpSpPr>
        <p:sp>
          <p:nvSpPr>
            <p:cNvPr id="5" name="Rectangle: Top Corners Rounded 4">
              <a:extLst>
                <a:ext uri="{FF2B5EF4-FFF2-40B4-BE49-F238E27FC236}">
                  <a16:creationId xmlns:a16="http://schemas.microsoft.com/office/drawing/2014/main" id="{BB186993-92BD-4F4C-89D3-A38D386D2209}"/>
                </a:ext>
              </a:extLst>
            </p:cNvPr>
            <p:cNvSpPr/>
            <p:nvPr/>
          </p:nvSpPr>
          <p:spPr>
            <a:xfrm rot="16200000">
              <a:off x="1360019" y="702250"/>
              <a:ext cx="498555" cy="2466116"/>
            </a:xfrm>
            <a:prstGeom prst="round2SameRect">
              <a:avLst>
                <a:gd name="adj1" fmla="val 50000"/>
                <a:gd name="adj2" fmla="val 0"/>
              </a:avLst>
            </a:prstGeom>
            <a:solidFill>
              <a:srgbClr val="090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5">
              <a:extLst>
                <a:ext uri="{FF2B5EF4-FFF2-40B4-BE49-F238E27FC236}">
                  <a16:creationId xmlns:a16="http://schemas.microsoft.com/office/drawing/2014/main" id="{351E7D59-3206-496A-9A33-AC0B9F32A91C}"/>
                </a:ext>
              </a:extLst>
            </p:cNvPr>
            <p:cNvSpPr>
              <a:spLocks/>
            </p:cNvSpPr>
            <p:nvPr/>
          </p:nvSpPr>
          <p:spPr bwMode="auto">
            <a:xfrm>
              <a:off x="2704030" y="1549789"/>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95">
              <a:extLst>
                <a:ext uri="{FF2B5EF4-FFF2-40B4-BE49-F238E27FC236}">
                  <a16:creationId xmlns:a16="http://schemas.microsoft.com/office/drawing/2014/main" id="{D1EA8D1C-BB44-4E38-95EC-BDE33EB0778E}"/>
                </a:ext>
              </a:extLst>
            </p:cNvPr>
            <p:cNvSpPr>
              <a:spLocks/>
            </p:cNvSpPr>
            <p:nvPr/>
          </p:nvSpPr>
          <p:spPr bwMode="auto">
            <a:xfrm flipV="1">
              <a:off x="2704030" y="2180820"/>
              <a:ext cx="138324" cy="137848"/>
            </a:xfrm>
            <a:custGeom>
              <a:avLst/>
              <a:gdLst>
                <a:gd name="T0" fmla="*/ 610 w 610"/>
                <a:gd name="T1" fmla="*/ 0 h 608"/>
                <a:gd name="T2" fmla="*/ 610 w 610"/>
                <a:gd name="T3" fmla="*/ 608 h 608"/>
                <a:gd name="T4" fmla="*/ 0 w 610"/>
                <a:gd name="T5" fmla="*/ 608 h 608"/>
                <a:gd name="T6" fmla="*/ 0 w 610"/>
                <a:gd name="T7" fmla="*/ 607 h 608"/>
                <a:gd name="T8" fmla="*/ 610 w 610"/>
                <a:gd name="T9" fmla="*/ 0 h 608"/>
              </a:gdLst>
              <a:ahLst/>
              <a:cxnLst>
                <a:cxn ang="0">
                  <a:pos x="T0" y="T1"/>
                </a:cxn>
                <a:cxn ang="0">
                  <a:pos x="T2" y="T3"/>
                </a:cxn>
                <a:cxn ang="0">
                  <a:pos x="T4" y="T5"/>
                </a:cxn>
                <a:cxn ang="0">
                  <a:pos x="T6" y="T7"/>
                </a:cxn>
                <a:cxn ang="0">
                  <a:pos x="T8" y="T9"/>
                </a:cxn>
              </a:cxnLst>
              <a:rect l="0" t="0" r="r" b="b"/>
              <a:pathLst>
                <a:path w="610" h="608">
                  <a:moveTo>
                    <a:pt x="610" y="0"/>
                  </a:moveTo>
                  <a:cubicBezTo>
                    <a:pt x="610" y="608"/>
                    <a:pt x="610" y="608"/>
                    <a:pt x="610" y="608"/>
                  </a:cubicBezTo>
                  <a:cubicBezTo>
                    <a:pt x="0" y="608"/>
                    <a:pt x="0" y="608"/>
                    <a:pt x="0" y="608"/>
                  </a:cubicBezTo>
                  <a:cubicBezTo>
                    <a:pt x="0" y="607"/>
                    <a:pt x="0" y="607"/>
                    <a:pt x="0" y="607"/>
                  </a:cubicBezTo>
                  <a:cubicBezTo>
                    <a:pt x="291" y="519"/>
                    <a:pt x="521" y="290"/>
                    <a:pt x="610" y="0"/>
                  </a:cubicBezTo>
                  <a:close/>
                </a:path>
              </a:pathLst>
            </a:custGeom>
            <a:solidFill>
              <a:srgbClr val="090E2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TextBox 7">
            <a:extLst>
              <a:ext uri="{FF2B5EF4-FFF2-40B4-BE49-F238E27FC236}">
                <a16:creationId xmlns:a16="http://schemas.microsoft.com/office/drawing/2014/main" id="{7D6C2E7D-1F8C-4248-AD6F-5C13E6A5801E}"/>
              </a:ext>
            </a:extLst>
          </p:cNvPr>
          <p:cNvSpPr txBox="1"/>
          <p:nvPr/>
        </p:nvSpPr>
        <p:spPr>
          <a:xfrm>
            <a:off x="706437" y="1305318"/>
            <a:ext cx="2112963" cy="215444"/>
          </a:xfrm>
          <a:prstGeom prst="rect">
            <a:avLst/>
          </a:prstGeom>
          <a:noFill/>
          <a:ln w="6350">
            <a:noFill/>
            <a:prstDash val="dash"/>
          </a:ln>
        </p:spPr>
        <p:txBody>
          <a:bodyPr wrap="square" lIns="0" tIns="0" rIns="0" bIns="0" rtlCol="0">
            <a:spAutoFit/>
          </a:bodyPr>
          <a:lstStyle/>
          <a:p>
            <a:r>
              <a:rPr lang="en-US" sz="1400" b="1" spc="600" dirty="0">
                <a:solidFill>
                  <a:schemeClr val="bg1"/>
                </a:solidFill>
                <a:latin typeface="+mj-lt"/>
              </a:rPr>
              <a:t>YouTube Data</a:t>
            </a:r>
          </a:p>
        </p:txBody>
      </p:sp>
      <p:grpSp>
        <p:nvGrpSpPr>
          <p:cNvPr id="9" name="Group 8">
            <a:extLst>
              <a:ext uri="{FF2B5EF4-FFF2-40B4-BE49-F238E27FC236}">
                <a16:creationId xmlns:a16="http://schemas.microsoft.com/office/drawing/2014/main" id="{517B8AE4-8476-4219-8C50-A1FA52D9F186}"/>
              </a:ext>
            </a:extLst>
          </p:cNvPr>
          <p:cNvGrpSpPr/>
          <p:nvPr/>
        </p:nvGrpSpPr>
        <p:grpSpPr>
          <a:xfrm>
            <a:off x="708060" y="2824781"/>
            <a:ext cx="2114882" cy="215444"/>
            <a:chOff x="668958" y="2550768"/>
            <a:chExt cx="2114882" cy="215444"/>
          </a:xfrm>
        </p:grpSpPr>
        <p:grpSp>
          <p:nvGrpSpPr>
            <p:cNvPr id="10" name="Group 9">
              <a:extLst>
                <a:ext uri="{FF2B5EF4-FFF2-40B4-BE49-F238E27FC236}">
                  <a16:creationId xmlns:a16="http://schemas.microsoft.com/office/drawing/2014/main" id="{01263F3F-1C69-4A13-83FF-8AD7860A70FE}"/>
                </a:ext>
              </a:extLst>
            </p:cNvPr>
            <p:cNvGrpSpPr/>
            <p:nvPr/>
          </p:nvGrpSpPr>
          <p:grpSpPr>
            <a:xfrm>
              <a:off x="668958" y="2560871"/>
              <a:ext cx="211507" cy="195238"/>
              <a:chOff x="519113" y="1628775"/>
              <a:chExt cx="371475" cy="342900"/>
            </a:xfrm>
            <a:gradFill>
              <a:gsLst>
                <a:gs pos="0">
                  <a:schemeClr val="accent2"/>
                </a:gs>
                <a:gs pos="100000">
                  <a:schemeClr val="accent1"/>
                </a:gs>
              </a:gsLst>
              <a:lin ang="2700000" scaled="0"/>
            </a:gradFill>
          </p:grpSpPr>
          <p:sp>
            <p:nvSpPr>
              <p:cNvPr id="12" name="Freeform 28">
                <a:extLst>
                  <a:ext uri="{FF2B5EF4-FFF2-40B4-BE49-F238E27FC236}">
                    <a16:creationId xmlns:a16="http://schemas.microsoft.com/office/drawing/2014/main" id="{601FD33A-FFD5-455E-8AE7-C0FD3740DC2A}"/>
                  </a:ext>
                </a:extLst>
              </p:cNvPr>
              <p:cNvSpPr>
                <a:spLocks noEditPoints="1"/>
              </p:cNvSpPr>
              <p:nvPr/>
            </p:nvSpPr>
            <p:spPr bwMode="auto">
              <a:xfrm>
                <a:off x="519113" y="1736725"/>
                <a:ext cx="371475" cy="234950"/>
              </a:xfrm>
              <a:custGeom>
                <a:avLst/>
                <a:gdLst>
                  <a:gd name="T0" fmla="*/ 88 w 96"/>
                  <a:gd name="T1" fmla="*/ 60 h 60"/>
                  <a:gd name="T2" fmla="*/ 8 w 96"/>
                  <a:gd name="T3" fmla="*/ 60 h 60"/>
                  <a:gd name="T4" fmla="*/ 0 w 96"/>
                  <a:gd name="T5" fmla="*/ 52 h 60"/>
                  <a:gd name="T6" fmla="*/ 0 w 96"/>
                  <a:gd name="T7" fmla="*/ 2 h 60"/>
                  <a:gd name="T8" fmla="*/ 2 w 96"/>
                  <a:gd name="T9" fmla="*/ 0 h 60"/>
                  <a:gd name="T10" fmla="*/ 94 w 96"/>
                  <a:gd name="T11" fmla="*/ 0 h 60"/>
                  <a:gd name="T12" fmla="*/ 96 w 96"/>
                  <a:gd name="T13" fmla="*/ 2 h 60"/>
                  <a:gd name="T14" fmla="*/ 96 w 96"/>
                  <a:gd name="T15" fmla="*/ 52 h 60"/>
                  <a:gd name="T16" fmla="*/ 88 w 96"/>
                  <a:gd name="T17" fmla="*/ 60 h 60"/>
                  <a:gd name="T18" fmla="*/ 4 w 96"/>
                  <a:gd name="T19" fmla="*/ 4 h 60"/>
                  <a:gd name="T20" fmla="*/ 4 w 96"/>
                  <a:gd name="T21" fmla="*/ 52 h 60"/>
                  <a:gd name="T22" fmla="*/ 8 w 96"/>
                  <a:gd name="T23" fmla="*/ 56 h 60"/>
                  <a:gd name="T24" fmla="*/ 88 w 96"/>
                  <a:gd name="T25" fmla="*/ 56 h 60"/>
                  <a:gd name="T26" fmla="*/ 92 w 96"/>
                  <a:gd name="T27" fmla="*/ 52 h 60"/>
                  <a:gd name="T28" fmla="*/ 92 w 96"/>
                  <a:gd name="T29" fmla="*/ 4 h 60"/>
                  <a:gd name="T30" fmla="*/ 4 w 96"/>
                  <a:gd name="T31"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60">
                    <a:moveTo>
                      <a:pt x="88" y="60"/>
                    </a:moveTo>
                    <a:cubicBezTo>
                      <a:pt x="8" y="60"/>
                      <a:pt x="8" y="60"/>
                      <a:pt x="8" y="60"/>
                    </a:cubicBezTo>
                    <a:cubicBezTo>
                      <a:pt x="3" y="60"/>
                      <a:pt x="0" y="57"/>
                      <a:pt x="0" y="52"/>
                    </a:cubicBezTo>
                    <a:cubicBezTo>
                      <a:pt x="0" y="2"/>
                      <a:pt x="0" y="2"/>
                      <a:pt x="0" y="2"/>
                    </a:cubicBezTo>
                    <a:cubicBezTo>
                      <a:pt x="0" y="1"/>
                      <a:pt x="1" y="0"/>
                      <a:pt x="2" y="0"/>
                    </a:cubicBezTo>
                    <a:cubicBezTo>
                      <a:pt x="94" y="0"/>
                      <a:pt x="94" y="0"/>
                      <a:pt x="94" y="0"/>
                    </a:cubicBezTo>
                    <a:cubicBezTo>
                      <a:pt x="95" y="0"/>
                      <a:pt x="96" y="1"/>
                      <a:pt x="96" y="2"/>
                    </a:cubicBezTo>
                    <a:cubicBezTo>
                      <a:pt x="96" y="52"/>
                      <a:pt x="96" y="52"/>
                      <a:pt x="96" y="52"/>
                    </a:cubicBezTo>
                    <a:cubicBezTo>
                      <a:pt x="96" y="57"/>
                      <a:pt x="93" y="60"/>
                      <a:pt x="88" y="60"/>
                    </a:cubicBezTo>
                    <a:close/>
                    <a:moveTo>
                      <a:pt x="4" y="4"/>
                    </a:moveTo>
                    <a:cubicBezTo>
                      <a:pt x="4" y="52"/>
                      <a:pt x="4" y="52"/>
                      <a:pt x="4" y="52"/>
                    </a:cubicBezTo>
                    <a:cubicBezTo>
                      <a:pt x="4" y="54"/>
                      <a:pt x="6" y="56"/>
                      <a:pt x="8" y="56"/>
                    </a:cubicBezTo>
                    <a:cubicBezTo>
                      <a:pt x="88" y="56"/>
                      <a:pt x="88" y="56"/>
                      <a:pt x="88" y="56"/>
                    </a:cubicBezTo>
                    <a:cubicBezTo>
                      <a:pt x="90" y="56"/>
                      <a:pt x="92" y="54"/>
                      <a:pt x="92" y="52"/>
                    </a:cubicBezTo>
                    <a:cubicBezTo>
                      <a:pt x="92" y="4"/>
                      <a:pt x="92" y="4"/>
                      <a:pt x="92"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3" name="Freeform 29">
                <a:extLst>
                  <a:ext uri="{FF2B5EF4-FFF2-40B4-BE49-F238E27FC236}">
                    <a16:creationId xmlns:a16="http://schemas.microsoft.com/office/drawing/2014/main" id="{62FC8E8F-C139-459F-9C0E-B4324923381D}"/>
                  </a:ext>
                </a:extLst>
              </p:cNvPr>
              <p:cNvSpPr>
                <a:spLocks noEditPoints="1"/>
              </p:cNvSpPr>
              <p:nvPr/>
            </p:nvSpPr>
            <p:spPr bwMode="auto">
              <a:xfrm>
                <a:off x="642938" y="1784350"/>
                <a:ext cx="139700" cy="139700"/>
              </a:xfrm>
              <a:custGeom>
                <a:avLst/>
                <a:gdLst>
                  <a:gd name="T0" fmla="*/ 2 w 36"/>
                  <a:gd name="T1" fmla="*/ 36 h 36"/>
                  <a:gd name="T2" fmla="*/ 1 w 36"/>
                  <a:gd name="T3" fmla="*/ 36 h 36"/>
                  <a:gd name="T4" fmla="*/ 0 w 36"/>
                  <a:gd name="T5" fmla="*/ 34 h 36"/>
                  <a:gd name="T6" fmla="*/ 0 w 36"/>
                  <a:gd name="T7" fmla="*/ 2 h 36"/>
                  <a:gd name="T8" fmla="*/ 1 w 36"/>
                  <a:gd name="T9" fmla="*/ 0 h 36"/>
                  <a:gd name="T10" fmla="*/ 3 w 36"/>
                  <a:gd name="T11" fmla="*/ 0 h 36"/>
                  <a:gd name="T12" fmla="*/ 35 w 36"/>
                  <a:gd name="T13" fmla="*/ 16 h 36"/>
                  <a:gd name="T14" fmla="*/ 36 w 36"/>
                  <a:gd name="T15" fmla="*/ 18 h 36"/>
                  <a:gd name="T16" fmla="*/ 35 w 36"/>
                  <a:gd name="T17" fmla="*/ 20 h 36"/>
                  <a:gd name="T18" fmla="*/ 3 w 36"/>
                  <a:gd name="T19" fmla="*/ 36 h 36"/>
                  <a:gd name="T20" fmla="*/ 2 w 36"/>
                  <a:gd name="T21" fmla="*/ 36 h 36"/>
                  <a:gd name="T22" fmla="*/ 4 w 36"/>
                  <a:gd name="T23" fmla="*/ 5 h 36"/>
                  <a:gd name="T24" fmla="*/ 4 w 36"/>
                  <a:gd name="T25" fmla="*/ 31 h 36"/>
                  <a:gd name="T26" fmla="*/ 30 w 36"/>
                  <a:gd name="T27" fmla="*/ 18 h 36"/>
                  <a:gd name="T28" fmla="*/ 4 w 36"/>
                  <a:gd name="T2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2" y="36"/>
                    </a:moveTo>
                    <a:cubicBezTo>
                      <a:pt x="2" y="36"/>
                      <a:pt x="1" y="36"/>
                      <a:pt x="1" y="36"/>
                    </a:cubicBezTo>
                    <a:cubicBezTo>
                      <a:pt x="0" y="35"/>
                      <a:pt x="0" y="35"/>
                      <a:pt x="0" y="34"/>
                    </a:cubicBezTo>
                    <a:cubicBezTo>
                      <a:pt x="0" y="2"/>
                      <a:pt x="0" y="2"/>
                      <a:pt x="0" y="2"/>
                    </a:cubicBezTo>
                    <a:cubicBezTo>
                      <a:pt x="0" y="1"/>
                      <a:pt x="0" y="1"/>
                      <a:pt x="1" y="0"/>
                    </a:cubicBezTo>
                    <a:cubicBezTo>
                      <a:pt x="2" y="0"/>
                      <a:pt x="2" y="0"/>
                      <a:pt x="3" y="0"/>
                    </a:cubicBezTo>
                    <a:cubicBezTo>
                      <a:pt x="35" y="16"/>
                      <a:pt x="35" y="16"/>
                      <a:pt x="35" y="16"/>
                    </a:cubicBezTo>
                    <a:cubicBezTo>
                      <a:pt x="36" y="17"/>
                      <a:pt x="36" y="17"/>
                      <a:pt x="36" y="18"/>
                    </a:cubicBezTo>
                    <a:cubicBezTo>
                      <a:pt x="36" y="19"/>
                      <a:pt x="36" y="19"/>
                      <a:pt x="35" y="20"/>
                    </a:cubicBezTo>
                    <a:cubicBezTo>
                      <a:pt x="3" y="36"/>
                      <a:pt x="3" y="36"/>
                      <a:pt x="3" y="36"/>
                    </a:cubicBezTo>
                    <a:cubicBezTo>
                      <a:pt x="3" y="36"/>
                      <a:pt x="2" y="36"/>
                      <a:pt x="2" y="36"/>
                    </a:cubicBezTo>
                    <a:close/>
                    <a:moveTo>
                      <a:pt x="4" y="5"/>
                    </a:moveTo>
                    <a:cubicBezTo>
                      <a:pt x="4" y="31"/>
                      <a:pt x="4" y="31"/>
                      <a:pt x="4" y="31"/>
                    </a:cubicBezTo>
                    <a:cubicBezTo>
                      <a:pt x="30" y="18"/>
                      <a:pt x="30" y="18"/>
                      <a:pt x="30" y="18"/>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4" name="Freeform 30">
                <a:extLst>
                  <a:ext uri="{FF2B5EF4-FFF2-40B4-BE49-F238E27FC236}">
                    <a16:creationId xmlns:a16="http://schemas.microsoft.com/office/drawing/2014/main" id="{1B0EA671-3B81-468A-8293-30B36754B41E}"/>
                  </a:ext>
                </a:extLst>
              </p:cNvPr>
              <p:cNvSpPr>
                <a:spLocks noEditPoints="1"/>
              </p:cNvSpPr>
              <p:nvPr/>
            </p:nvSpPr>
            <p:spPr bwMode="auto">
              <a:xfrm>
                <a:off x="519113" y="1628775"/>
                <a:ext cx="371475" cy="92075"/>
              </a:xfrm>
              <a:custGeom>
                <a:avLst/>
                <a:gdLst>
                  <a:gd name="T0" fmla="*/ 94 w 96"/>
                  <a:gd name="T1" fmla="*/ 24 h 24"/>
                  <a:gd name="T2" fmla="*/ 2 w 96"/>
                  <a:gd name="T3" fmla="*/ 24 h 24"/>
                  <a:gd name="T4" fmla="*/ 0 w 96"/>
                  <a:gd name="T5" fmla="*/ 22 h 24"/>
                  <a:gd name="T6" fmla="*/ 0 w 96"/>
                  <a:gd name="T7" fmla="*/ 6 h 24"/>
                  <a:gd name="T8" fmla="*/ 6 w 96"/>
                  <a:gd name="T9" fmla="*/ 0 h 24"/>
                  <a:gd name="T10" fmla="*/ 90 w 96"/>
                  <a:gd name="T11" fmla="*/ 0 h 24"/>
                  <a:gd name="T12" fmla="*/ 96 w 96"/>
                  <a:gd name="T13" fmla="*/ 6 h 24"/>
                  <a:gd name="T14" fmla="*/ 96 w 96"/>
                  <a:gd name="T15" fmla="*/ 22 h 24"/>
                  <a:gd name="T16" fmla="*/ 94 w 96"/>
                  <a:gd name="T17" fmla="*/ 24 h 24"/>
                  <a:gd name="T18" fmla="*/ 4 w 96"/>
                  <a:gd name="T19" fmla="*/ 20 h 24"/>
                  <a:gd name="T20" fmla="*/ 92 w 96"/>
                  <a:gd name="T21" fmla="*/ 20 h 24"/>
                  <a:gd name="T22" fmla="*/ 92 w 96"/>
                  <a:gd name="T23" fmla="*/ 6 h 24"/>
                  <a:gd name="T24" fmla="*/ 90 w 96"/>
                  <a:gd name="T25" fmla="*/ 4 h 24"/>
                  <a:gd name="T26" fmla="*/ 6 w 96"/>
                  <a:gd name="T27" fmla="*/ 4 h 24"/>
                  <a:gd name="T28" fmla="*/ 4 w 96"/>
                  <a:gd name="T29" fmla="*/ 6 h 24"/>
                  <a:gd name="T30" fmla="*/ 4 w 96"/>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4">
                    <a:moveTo>
                      <a:pt x="94" y="24"/>
                    </a:moveTo>
                    <a:cubicBezTo>
                      <a:pt x="2" y="24"/>
                      <a:pt x="2" y="24"/>
                      <a:pt x="2" y="24"/>
                    </a:cubicBezTo>
                    <a:cubicBezTo>
                      <a:pt x="1" y="24"/>
                      <a:pt x="0" y="23"/>
                      <a:pt x="0" y="22"/>
                    </a:cubicBezTo>
                    <a:cubicBezTo>
                      <a:pt x="0" y="6"/>
                      <a:pt x="0" y="6"/>
                      <a:pt x="0" y="6"/>
                    </a:cubicBezTo>
                    <a:cubicBezTo>
                      <a:pt x="0" y="3"/>
                      <a:pt x="3" y="0"/>
                      <a:pt x="6" y="0"/>
                    </a:cubicBezTo>
                    <a:cubicBezTo>
                      <a:pt x="90" y="0"/>
                      <a:pt x="90" y="0"/>
                      <a:pt x="90" y="0"/>
                    </a:cubicBezTo>
                    <a:cubicBezTo>
                      <a:pt x="93" y="0"/>
                      <a:pt x="96" y="3"/>
                      <a:pt x="96" y="6"/>
                    </a:cubicBezTo>
                    <a:cubicBezTo>
                      <a:pt x="96" y="22"/>
                      <a:pt x="96" y="22"/>
                      <a:pt x="96" y="22"/>
                    </a:cubicBezTo>
                    <a:cubicBezTo>
                      <a:pt x="96" y="23"/>
                      <a:pt x="95" y="24"/>
                      <a:pt x="94" y="24"/>
                    </a:cubicBezTo>
                    <a:close/>
                    <a:moveTo>
                      <a:pt x="4" y="20"/>
                    </a:moveTo>
                    <a:cubicBezTo>
                      <a:pt x="92" y="20"/>
                      <a:pt x="92" y="20"/>
                      <a:pt x="92" y="20"/>
                    </a:cubicBezTo>
                    <a:cubicBezTo>
                      <a:pt x="92" y="6"/>
                      <a:pt x="92" y="6"/>
                      <a:pt x="92" y="6"/>
                    </a:cubicBezTo>
                    <a:cubicBezTo>
                      <a:pt x="92" y="5"/>
                      <a:pt x="91" y="4"/>
                      <a:pt x="90" y="4"/>
                    </a:cubicBezTo>
                    <a:cubicBezTo>
                      <a:pt x="6" y="4"/>
                      <a:pt x="6" y="4"/>
                      <a:pt x="6" y="4"/>
                    </a:cubicBezTo>
                    <a:cubicBezTo>
                      <a:pt x="5" y="4"/>
                      <a:pt x="4" y="5"/>
                      <a:pt x="4" y="6"/>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5" name="Freeform 31">
                <a:extLst>
                  <a:ext uri="{FF2B5EF4-FFF2-40B4-BE49-F238E27FC236}">
                    <a16:creationId xmlns:a16="http://schemas.microsoft.com/office/drawing/2014/main" id="{7EBDB09D-1B24-44F0-94B5-59EEA2444859}"/>
                  </a:ext>
                </a:extLst>
              </p:cNvPr>
              <p:cNvSpPr>
                <a:spLocks/>
              </p:cNvSpPr>
              <p:nvPr/>
            </p:nvSpPr>
            <p:spPr bwMode="auto">
              <a:xfrm>
                <a:off x="522288" y="1631950"/>
                <a:ext cx="77788" cy="77787"/>
              </a:xfrm>
              <a:custGeom>
                <a:avLst/>
                <a:gdLst>
                  <a:gd name="T0" fmla="*/ 5 w 49"/>
                  <a:gd name="T1" fmla="*/ 49 h 49"/>
                  <a:gd name="T2" fmla="*/ 0 w 49"/>
                  <a:gd name="T3" fmla="*/ 44 h 49"/>
                  <a:gd name="T4" fmla="*/ 44 w 49"/>
                  <a:gd name="T5" fmla="*/ 0 h 49"/>
                  <a:gd name="T6" fmla="*/ 49 w 49"/>
                  <a:gd name="T7" fmla="*/ 5 h 49"/>
                  <a:gd name="T8" fmla="*/ 5 w 49"/>
                  <a:gd name="T9" fmla="*/ 49 h 49"/>
                </a:gdLst>
                <a:ahLst/>
                <a:cxnLst>
                  <a:cxn ang="0">
                    <a:pos x="T0" y="T1"/>
                  </a:cxn>
                  <a:cxn ang="0">
                    <a:pos x="T2" y="T3"/>
                  </a:cxn>
                  <a:cxn ang="0">
                    <a:pos x="T4" y="T5"/>
                  </a:cxn>
                  <a:cxn ang="0">
                    <a:pos x="T6" y="T7"/>
                  </a:cxn>
                  <a:cxn ang="0">
                    <a:pos x="T8" y="T9"/>
                  </a:cxn>
                </a:cxnLst>
                <a:rect l="0" t="0" r="r" b="b"/>
                <a:pathLst>
                  <a:path w="49" h="49">
                    <a:moveTo>
                      <a:pt x="5" y="49"/>
                    </a:moveTo>
                    <a:lnTo>
                      <a:pt x="0" y="44"/>
                    </a:lnTo>
                    <a:lnTo>
                      <a:pt x="44" y="0"/>
                    </a:lnTo>
                    <a:lnTo>
                      <a:pt x="49" y="5"/>
                    </a:lnTo>
                    <a:lnTo>
                      <a:pt x="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6" name="Freeform 32">
                <a:extLst>
                  <a:ext uri="{FF2B5EF4-FFF2-40B4-BE49-F238E27FC236}">
                    <a16:creationId xmlns:a16="http://schemas.microsoft.com/office/drawing/2014/main" id="{1FFD4056-5735-44D4-9B03-855793507922}"/>
                  </a:ext>
                </a:extLst>
              </p:cNvPr>
              <p:cNvSpPr>
                <a:spLocks/>
              </p:cNvSpPr>
              <p:nvPr/>
            </p:nvSpPr>
            <p:spPr bwMode="auto">
              <a:xfrm>
                <a:off x="569913"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7" name="Freeform 33">
                <a:extLst>
                  <a:ext uri="{FF2B5EF4-FFF2-40B4-BE49-F238E27FC236}">
                    <a16:creationId xmlns:a16="http://schemas.microsoft.com/office/drawing/2014/main" id="{CB646533-40AB-41B0-BE5B-F74F8107F055}"/>
                  </a:ext>
                </a:extLst>
              </p:cNvPr>
              <p:cNvSpPr>
                <a:spLocks/>
              </p:cNvSpPr>
              <p:nvPr/>
            </p:nvSpPr>
            <p:spPr bwMode="auto">
              <a:xfrm>
                <a:off x="631826"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8" name="Freeform 34">
                <a:extLst>
                  <a:ext uri="{FF2B5EF4-FFF2-40B4-BE49-F238E27FC236}">
                    <a16:creationId xmlns:a16="http://schemas.microsoft.com/office/drawing/2014/main" id="{36F96247-AAD2-4256-883A-4E13BC3F8CD4}"/>
                  </a:ext>
                </a:extLst>
              </p:cNvPr>
              <p:cNvSpPr>
                <a:spLocks/>
              </p:cNvSpPr>
              <p:nvPr/>
            </p:nvSpPr>
            <p:spPr bwMode="auto">
              <a:xfrm>
                <a:off x="693738"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9" name="Freeform 35">
                <a:extLst>
                  <a:ext uri="{FF2B5EF4-FFF2-40B4-BE49-F238E27FC236}">
                    <a16:creationId xmlns:a16="http://schemas.microsoft.com/office/drawing/2014/main" id="{2113D348-E504-4060-A437-BDBC8A5D176C}"/>
                  </a:ext>
                </a:extLst>
              </p:cNvPr>
              <p:cNvSpPr>
                <a:spLocks/>
              </p:cNvSpPr>
              <p:nvPr/>
            </p:nvSpPr>
            <p:spPr bwMode="auto">
              <a:xfrm>
                <a:off x="755651" y="1631950"/>
                <a:ext cx="84138" cy="85725"/>
              </a:xfrm>
              <a:custGeom>
                <a:avLst/>
                <a:gdLst>
                  <a:gd name="T0" fmla="*/ 5 w 53"/>
                  <a:gd name="T1" fmla="*/ 54 h 54"/>
                  <a:gd name="T2" fmla="*/ 0 w 53"/>
                  <a:gd name="T3" fmla="*/ 49 h 54"/>
                  <a:gd name="T4" fmla="*/ 48 w 53"/>
                  <a:gd name="T5" fmla="*/ 0 h 54"/>
                  <a:gd name="T6" fmla="*/ 53 w 53"/>
                  <a:gd name="T7" fmla="*/ 5 h 54"/>
                  <a:gd name="T8" fmla="*/ 5 w 53"/>
                  <a:gd name="T9" fmla="*/ 54 h 54"/>
                </a:gdLst>
                <a:ahLst/>
                <a:cxnLst>
                  <a:cxn ang="0">
                    <a:pos x="T0" y="T1"/>
                  </a:cxn>
                  <a:cxn ang="0">
                    <a:pos x="T2" y="T3"/>
                  </a:cxn>
                  <a:cxn ang="0">
                    <a:pos x="T4" y="T5"/>
                  </a:cxn>
                  <a:cxn ang="0">
                    <a:pos x="T6" y="T7"/>
                  </a:cxn>
                  <a:cxn ang="0">
                    <a:pos x="T8" y="T9"/>
                  </a:cxn>
                </a:cxnLst>
                <a:rect l="0" t="0" r="r" b="b"/>
                <a:pathLst>
                  <a:path w="53" h="54">
                    <a:moveTo>
                      <a:pt x="5" y="54"/>
                    </a:moveTo>
                    <a:lnTo>
                      <a:pt x="0" y="49"/>
                    </a:lnTo>
                    <a:lnTo>
                      <a:pt x="48" y="0"/>
                    </a:lnTo>
                    <a:lnTo>
                      <a:pt x="53" y="5"/>
                    </a:lnTo>
                    <a:lnTo>
                      <a:pt x="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20" name="Freeform 36">
                <a:extLst>
                  <a:ext uri="{FF2B5EF4-FFF2-40B4-BE49-F238E27FC236}">
                    <a16:creationId xmlns:a16="http://schemas.microsoft.com/office/drawing/2014/main" id="{6B25A6A5-6E48-4D49-8FE2-1AADE5275F24}"/>
                  </a:ext>
                </a:extLst>
              </p:cNvPr>
              <p:cNvSpPr>
                <a:spLocks/>
              </p:cNvSpPr>
              <p:nvPr/>
            </p:nvSpPr>
            <p:spPr bwMode="auto">
              <a:xfrm>
                <a:off x="817563" y="1647825"/>
                <a:ext cx="69850" cy="69850"/>
              </a:xfrm>
              <a:custGeom>
                <a:avLst/>
                <a:gdLst>
                  <a:gd name="T0" fmla="*/ 5 w 44"/>
                  <a:gd name="T1" fmla="*/ 44 h 44"/>
                  <a:gd name="T2" fmla="*/ 0 w 44"/>
                  <a:gd name="T3" fmla="*/ 39 h 44"/>
                  <a:gd name="T4" fmla="*/ 39 w 44"/>
                  <a:gd name="T5" fmla="*/ 0 h 44"/>
                  <a:gd name="T6" fmla="*/ 44 w 44"/>
                  <a:gd name="T7" fmla="*/ 5 h 44"/>
                  <a:gd name="T8" fmla="*/ 5 w 44"/>
                  <a:gd name="T9" fmla="*/ 44 h 44"/>
                </a:gdLst>
                <a:ahLst/>
                <a:cxnLst>
                  <a:cxn ang="0">
                    <a:pos x="T0" y="T1"/>
                  </a:cxn>
                  <a:cxn ang="0">
                    <a:pos x="T2" y="T3"/>
                  </a:cxn>
                  <a:cxn ang="0">
                    <a:pos x="T4" y="T5"/>
                  </a:cxn>
                  <a:cxn ang="0">
                    <a:pos x="T6" y="T7"/>
                  </a:cxn>
                  <a:cxn ang="0">
                    <a:pos x="T8" y="T9"/>
                  </a:cxn>
                </a:cxnLst>
                <a:rect l="0" t="0" r="r" b="b"/>
                <a:pathLst>
                  <a:path w="44" h="44">
                    <a:moveTo>
                      <a:pt x="5" y="44"/>
                    </a:moveTo>
                    <a:lnTo>
                      <a:pt x="0" y="39"/>
                    </a:lnTo>
                    <a:lnTo>
                      <a:pt x="39" y="0"/>
                    </a:lnTo>
                    <a:lnTo>
                      <a:pt x="44" y="5"/>
                    </a:lnTo>
                    <a:lnTo>
                      <a:pt x="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grpSp>
        <p:sp>
          <p:nvSpPr>
            <p:cNvPr id="11" name="TextBox 10">
              <a:extLst>
                <a:ext uri="{FF2B5EF4-FFF2-40B4-BE49-F238E27FC236}">
                  <a16:creationId xmlns:a16="http://schemas.microsoft.com/office/drawing/2014/main" id="{40234DF3-3465-4598-B977-A7999B3FA324}"/>
                </a:ext>
              </a:extLst>
            </p:cNvPr>
            <p:cNvSpPr txBox="1"/>
            <p:nvPr/>
          </p:nvSpPr>
          <p:spPr>
            <a:xfrm>
              <a:off x="1022550" y="255076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Objective</a:t>
              </a:r>
            </a:p>
          </p:txBody>
        </p:sp>
      </p:grpSp>
      <p:grpSp>
        <p:nvGrpSpPr>
          <p:cNvPr id="21" name="Group 20">
            <a:extLst>
              <a:ext uri="{FF2B5EF4-FFF2-40B4-BE49-F238E27FC236}">
                <a16:creationId xmlns:a16="http://schemas.microsoft.com/office/drawing/2014/main" id="{C126A58F-2DBC-4C66-83AA-F39F15723BCE}"/>
              </a:ext>
            </a:extLst>
          </p:cNvPr>
          <p:cNvGrpSpPr/>
          <p:nvPr/>
        </p:nvGrpSpPr>
        <p:grpSpPr>
          <a:xfrm>
            <a:off x="712293" y="1819797"/>
            <a:ext cx="2110649" cy="215444"/>
            <a:chOff x="673191" y="1583558"/>
            <a:chExt cx="2110649" cy="215444"/>
          </a:xfrm>
        </p:grpSpPr>
        <p:sp>
          <p:nvSpPr>
            <p:cNvPr id="22" name="TextBox 21">
              <a:extLst>
                <a:ext uri="{FF2B5EF4-FFF2-40B4-BE49-F238E27FC236}">
                  <a16:creationId xmlns:a16="http://schemas.microsoft.com/office/drawing/2014/main" id="{1C482AB7-5897-4920-B874-811B6773A176}"/>
                </a:ext>
              </a:extLst>
            </p:cNvPr>
            <p:cNvSpPr txBox="1"/>
            <p:nvPr/>
          </p:nvSpPr>
          <p:spPr>
            <a:xfrm>
              <a:off x="1022550" y="158355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Home</a:t>
              </a:r>
            </a:p>
          </p:txBody>
        </p:sp>
        <p:grpSp>
          <p:nvGrpSpPr>
            <p:cNvPr id="23" name="Group 22">
              <a:extLst>
                <a:ext uri="{FF2B5EF4-FFF2-40B4-BE49-F238E27FC236}">
                  <a16:creationId xmlns:a16="http://schemas.microsoft.com/office/drawing/2014/main" id="{C0ED350D-ABA2-4D40-A582-34C8AF97AF46}"/>
                </a:ext>
              </a:extLst>
            </p:cNvPr>
            <p:cNvGrpSpPr>
              <a:grpSpLocks noChangeAspect="1"/>
            </p:cNvGrpSpPr>
            <p:nvPr/>
          </p:nvGrpSpPr>
          <p:grpSpPr>
            <a:xfrm>
              <a:off x="673191" y="1593661"/>
              <a:ext cx="203040" cy="194400"/>
              <a:chOff x="-638175" y="3963988"/>
              <a:chExt cx="373062" cy="357187"/>
            </a:xfrm>
            <a:gradFill>
              <a:gsLst>
                <a:gs pos="0">
                  <a:schemeClr val="accent2"/>
                </a:gs>
                <a:gs pos="100000">
                  <a:schemeClr val="accent1"/>
                </a:gs>
              </a:gsLst>
              <a:lin ang="2700000" scaled="0"/>
            </a:gradFill>
          </p:grpSpPr>
          <p:sp>
            <p:nvSpPr>
              <p:cNvPr id="24" name="Freeform 40">
                <a:extLst>
                  <a:ext uri="{FF2B5EF4-FFF2-40B4-BE49-F238E27FC236}">
                    <a16:creationId xmlns:a16="http://schemas.microsoft.com/office/drawing/2014/main" id="{19729545-CA8E-4834-A212-677CEEA99B29}"/>
                  </a:ext>
                </a:extLst>
              </p:cNvPr>
              <p:cNvSpPr>
                <a:spLocks/>
              </p:cNvSpPr>
              <p:nvPr/>
            </p:nvSpPr>
            <p:spPr bwMode="auto">
              <a:xfrm>
                <a:off x="-592138" y="4149725"/>
                <a:ext cx="280987" cy="171450"/>
              </a:xfrm>
              <a:custGeom>
                <a:avLst/>
                <a:gdLst>
                  <a:gd name="T0" fmla="*/ 70 w 72"/>
                  <a:gd name="T1" fmla="*/ 44 h 44"/>
                  <a:gd name="T2" fmla="*/ 46 w 72"/>
                  <a:gd name="T3" fmla="*/ 44 h 44"/>
                  <a:gd name="T4" fmla="*/ 44 w 72"/>
                  <a:gd name="T5" fmla="*/ 42 h 44"/>
                  <a:gd name="T6" fmla="*/ 44 w 72"/>
                  <a:gd name="T7" fmla="*/ 16 h 44"/>
                  <a:gd name="T8" fmla="*/ 28 w 72"/>
                  <a:gd name="T9" fmla="*/ 16 h 44"/>
                  <a:gd name="T10" fmla="*/ 28 w 72"/>
                  <a:gd name="T11" fmla="*/ 42 h 44"/>
                  <a:gd name="T12" fmla="*/ 26 w 72"/>
                  <a:gd name="T13" fmla="*/ 44 h 44"/>
                  <a:gd name="T14" fmla="*/ 2 w 72"/>
                  <a:gd name="T15" fmla="*/ 44 h 44"/>
                  <a:gd name="T16" fmla="*/ 0 w 72"/>
                  <a:gd name="T17" fmla="*/ 42 h 44"/>
                  <a:gd name="T18" fmla="*/ 0 w 72"/>
                  <a:gd name="T19" fmla="*/ 2 h 44"/>
                  <a:gd name="T20" fmla="*/ 2 w 72"/>
                  <a:gd name="T21" fmla="*/ 0 h 44"/>
                  <a:gd name="T22" fmla="*/ 4 w 72"/>
                  <a:gd name="T23" fmla="*/ 2 h 44"/>
                  <a:gd name="T24" fmla="*/ 4 w 72"/>
                  <a:gd name="T25" fmla="*/ 40 h 44"/>
                  <a:gd name="T26" fmla="*/ 24 w 72"/>
                  <a:gd name="T27" fmla="*/ 40 h 44"/>
                  <a:gd name="T28" fmla="*/ 24 w 72"/>
                  <a:gd name="T29" fmla="*/ 14 h 44"/>
                  <a:gd name="T30" fmla="*/ 26 w 72"/>
                  <a:gd name="T31" fmla="*/ 12 h 44"/>
                  <a:gd name="T32" fmla="*/ 46 w 72"/>
                  <a:gd name="T33" fmla="*/ 12 h 44"/>
                  <a:gd name="T34" fmla="*/ 48 w 72"/>
                  <a:gd name="T35" fmla="*/ 14 h 44"/>
                  <a:gd name="T36" fmla="*/ 48 w 72"/>
                  <a:gd name="T37" fmla="*/ 40 h 44"/>
                  <a:gd name="T38" fmla="*/ 68 w 72"/>
                  <a:gd name="T39" fmla="*/ 40 h 44"/>
                  <a:gd name="T40" fmla="*/ 68 w 72"/>
                  <a:gd name="T41" fmla="*/ 4 h 44"/>
                  <a:gd name="T42" fmla="*/ 70 w 72"/>
                  <a:gd name="T43" fmla="*/ 2 h 44"/>
                  <a:gd name="T44" fmla="*/ 72 w 72"/>
                  <a:gd name="T45" fmla="*/ 4 h 44"/>
                  <a:gd name="T46" fmla="*/ 72 w 72"/>
                  <a:gd name="T47" fmla="*/ 42 h 44"/>
                  <a:gd name="T48" fmla="*/ 70 w 72"/>
                  <a:gd name="T4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4">
                    <a:moveTo>
                      <a:pt x="70" y="44"/>
                    </a:moveTo>
                    <a:cubicBezTo>
                      <a:pt x="46" y="44"/>
                      <a:pt x="46" y="44"/>
                      <a:pt x="46" y="44"/>
                    </a:cubicBezTo>
                    <a:cubicBezTo>
                      <a:pt x="45" y="44"/>
                      <a:pt x="44" y="43"/>
                      <a:pt x="44" y="42"/>
                    </a:cubicBezTo>
                    <a:cubicBezTo>
                      <a:pt x="44" y="16"/>
                      <a:pt x="44" y="16"/>
                      <a:pt x="44" y="16"/>
                    </a:cubicBezTo>
                    <a:cubicBezTo>
                      <a:pt x="28" y="16"/>
                      <a:pt x="28" y="16"/>
                      <a:pt x="28" y="16"/>
                    </a:cubicBezTo>
                    <a:cubicBezTo>
                      <a:pt x="28" y="42"/>
                      <a:pt x="28" y="42"/>
                      <a:pt x="28" y="42"/>
                    </a:cubicBezTo>
                    <a:cubicBezTo>
                      <a:pt x="28" y="43"/>
                      <a:pt x="27" y="44"/>
                      <a:pt x="26" y="44"/>
                    </a:cubicBez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24" y="40"/>
                      <a:pt x="24" y="40"/>
                      <a:pt x="24" y="40"/>
                    </a:cubicBezTo>
                    <a:cubicBezTo>
                      <a:pt x="24" y="14"/>
                      <a:pt x="24" y="14"/>
                      <a:pt x="24" y="14"/>
                    </a:cubicBezTo>
                    <a:cubicBezTo>
                      <a:pt x="24" y="13"/>
                      <a:pt x="25" y="12"/>
                      <a:pt x="26" y="12"/>
                    </a:cubicBezTo>
                    <a:cubicBezTo>
                      <a:pt x="46" y="12"/>
                      <a:pt x="46" y="12"/>
                      <a:pt x="46" y="12"/>
                    </a:cubicBezTo>
                    <a:cubicBezTo>
                      <a:pt x="47" y="12"/>
                      <a:pt x="48" y="13"/>
                      <a:pt x="48" y="14"/>
                    </a:cubicBezTo>
                    <a:cubicBezTo>
                      <a:pt x="48" y="40"/>
                      <a:pt x="48" y="40"/>
                      <a:pt x="48" y="40"/>
                    </a:cubicBezTo>
                    <a:cubicBezTo>
                      <a:pt x="68" y="40"/>
                      <a:pt x="68" y="40"/>
                      <a:pt x="68" y="40"/>
                    </a:cubicBezTo>
                    <a:cubicBezTo>
                      <a:pt x="68" y="4"/>
                      <a:pt x="68" y="4"/>
                      <a:pt x="68" y="4"/>
                    </a:cubicBezTo>
                    <a:cubicBezTo>
                      <a:pt x="68" y="3"/>
                      <a:pt x="69" y="2"/>
                      <a:pt x="70" y="2"/>
                    </a:cubicBezTo>
                    <a:cubicBezTo>
                      <a:pt x="71" y="2"/>
                      <a:pt x="72" y="3"/>
                      <a:pt x="72" y="4"/>
                    </a:cubicBezTo>
                    <a:cubicBezTo>
                      <a:pt x="72" y="42"/>
                      <a:pt x="72" y="42"/>
                      <a:pt x="72" y="42"/>
                    </a:cubicBezTo>
                    <a:cubicBezTo>
                      <a:pt x="72" y="43"/>
                      <a:pt x="71" y="44"/>
                      <a:pt x="7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1">
                <a:extLst>
                  <a:ext uri="{FF2B5EF4-FFF2-40B4-BE49-F238E27FC236}">
                    <a16:creationId xmlns:a16="http://schemas.microsoft.com/office/drawing/2014/main" id="{AA223D0E-8280-4671-83E2-A9C513206F9A}"/>
                  </a:ext>
                </a:extLst>
              </p:cNvPr>
              <p:cNvSpPr>
                <a:spLocks/>
              </p:cNvSpPr>
              <p:nvPr/>
            </p:nvSpPr>
            <p:spPr bwMode="auto">
              <a:xfrm>
                <a:off x="-638175" y="3963988"/>
                <a:ext cx="373062" cy="193675"/>
              </a:xfrm>
              <a:custGeom>
                <a:avLst/>
                <a:gdLst>
                  <a:gd name="T0" fmla="*/ 94 w 96"/>
                  <a:gd name="T1" fmla="*/ 50 h 50"/>
                  <a:gd name="T2" fmla="*/ 93 w 96"/>
                  <a:gd name="T3" fmla="*/ 49 h 50"/>
                  <a:gd name="T4" fmla="*/ 48 w 96"/>
                  <a:gd name="T5" fmla="*/ 5 h 50"/>
                  <a:gd name="T6" fmla="*/ 3 w 96"/>
                  <a:gd name="T7" fmla="*/ 49 h 50"/>
                  <a:gd name="T8" fmla="*/ 1 w 96"/>
                  <a:gd name="T9" fmla="*/ 49 h 50"/>
                  <a:gd name="T10" fmla="*/ 1 w 96"/>
                  <a:gd name="T11" fmla="*/ 47 h 50"/>
                  <a:gd name="T12" fmla="*/ 47 w 96"/>
                  <a:gd name="T13" fmla="*/ 1 h 50"/>
                  <a:gd name="T14" fmla="*/ 49 w 96"/>
                  <a:gd name="T15" fmla="*/ 1 h 50"/>
                  <a:gd name="T16" fmla="*/ 95 w 96"/>
                  <a:gd name="T17" fmla="*/ 47 h 50"/>
                  <a:gd name="T18" fmla="*/ 95 w 96"/>
                  <a:gd name="T19" fmla="*/ 49 h 50"/>
                  <a:gd name="T20" fmla="*/ 94 w 96"/>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50">
                    <a:moveTo>
                      <a:pt x="94" y="50"/>
                    </a:moveTo>
                    <a:cubicBezTo>
                      <a:pt x="93" y="50"/>
                      <a:pt x="93" y="50"/>
                      <a:pt x="93" y="49"/>
                    </a:cubicBezTo>
                    <a:cubicBezTo>
                      <a:pt x="48" y="5"/>
                      <a:pt x="48" y="5"/>
                      <a:pt x="48" y="5"/>
                    </a:cubicBezTo>
                    <a:cubicBezTo>
                      <a:pt x="3" y="49"/>
                      <a:pt x="3" y="49"/>
                      <a:pt x="3" y="49"/>
                    </a:cubicBezTo>
                    <a:cubicBezTo>
                      <a:pt x="3" y="50"/>
                      <a:pt x="1" y="50"/>
                      <a:pt x="1" y="49"/>
                    </a:cubicBezTo>
                    <a:cubicBezTo>
                      <a:pt x="0" y="49"/>
                      <a:pt x="0" y="47"/>
                      <a:pt x="1" y="47"/>
                    </a:cubicBezTo>
                    <a:cubicBezTo>
                      <a:pt x="47" y="1"/>
                      <a:pt x="47" y="1"/>
                      <a:pt x="47" y="1"/>
                    </a:cubicBezTo>
                    <a:cubicBezTo>
                      <a:pt x="47" y="0"/>
                      <a:pt x="49" y="0"/>
                      <a:pt x="49" y="1"/>
                    </a:cubicBezTo>
                    <a:cubicBezTo>
                      <a:pt x="95" y="47"/>
                      <a:pt x="95" y="47"/>
                      <a:pt x="95" y="47"/>
                    </a:cubicBezTo>
                    <a:cubicBezTo>
                      <a:pt x="96" y="47"/>
                      <a:pt x="96" y="49"/>
                      <a:pt x="95" y="49"/>
                    </a:cubicBezTo>
                    <a:cubicBezTo>
                      <a:pt x="95" y="50"/>
                      <a:pt x="95" y="50"/>
                      <a:pt x="9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2">
                <a:extLst>
                  <a:ext uri="{FF2B5EF4-FFF2-40B4-BE49-F238E27FC236}">
                    <a16:creationId xmlns:a16="http://schemas.microsoft.com/office/drawing/2014/main" id="{359189E9-7431-403B-A73C-17010CFEE14F}"/>
                  </a:ext>
                </a:extLst>
              </p:cNvPr>
              <p:cNvSpPr>
                <a:spLocks/>
              </p:cNvSpPr>
              <p:nvPr/>
            </p:nvSpPr>
            <p:spPr bwMode="auto">
              <a:xfrm>
                <a:off x="-396875" y="3979863"/>
                <a:ext cx="69850" cy="69850"/>
              </a:xfrm>
              <a:custGeom>
                <a:avLst/>
                <a:gdLst>
                  <a:gd name="T0" fmla="*/ 16 w 18"/>
                  <a:gd name="T1" fmla="*/ 18 h 18"/>
                  <a:gd name="T2" fmla="*/ 14 w 18"/>
                  <a:gd name="T3" fmla="*/ 16 h 18"/>
                  <a:gd name="T4" fmla="*/ 14 w 18"/>
                  <a:gd name="T5" fmla="*/ 4 h 18"/>
                  <a:gd name="T6" fmla="*/ 2 w 18"/>
                  <a:gd name="T7" fmla="*/ 4 h 18"/>
                  <a:gd name="T8" fmla="*/ 0 w 18"/>
                  <a:gd name="T9" fmla="*/ 2 h 18"/>
                  <a:gd name="T10" fmla="*/ 2 w 18"/>
                  <a:gd name="T11" fmla="*/ 0 h 18"/>
                  <a:gd name="T12" fmla="*/ 16 w 18"/>
                  <a:gd name="T13" fmla="*/ 0 h 18"/>
                  <a:gd name="T14" fmla="*/ 18 w 18"/>
                  <a:gd name="T15" fmla="*/ 2 h 18"/>
                  <a:gd name="T16" fmla="*/ 18 w 18"/>
                  <a:gd name="T17" fmla="*/ 16 h 18"/>
                  <a:gd name="T18" fmla="*/ 16 w 1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6" y="18"/>
                    </a:moveTo>
                    <a:cubicBezTo>
                      <a:pt x="15" y="18"/>
                      <a:pt x="14" y="17"/>
                      <a:pt x="14" y="16"/>
                    </a:cubicBezTo>
                    <a:cubicBezTo>
                      <a:pt x="14" y="4"/>
                      <a:pt x="14" y="4"/>
                      <a:pt x="14" y="4"/>
                    </a:cubicBezTo>
                    <a:cubicBezTo>
                      <a:pt x="2" y="4"/>
                      <a:pt x="2" y="4"/>
                      <a:pt x="2" y="4"/>
                    </a:cubicBezTo>
                    <a:cubicBezTo>
                      <a:pt x="1" y="4"/>
                      <a:pt x="0" y="3"/>
                      <a:pt x="0" y="2"/>
                    </a:cubicBezTo>
                    <a:cubicBezTo>
                      <a:pt x="0" y="1"/>
                      <a:pt x="1" y="0"/>
                      <a:pt x="2" y="0"/>
                    </a:cubicBezTo>
                    <a:cubicBezTo>
                      <a:pt x="16" y="0"/>
                      <a:pt x="16" y="0"/>
                      <a:pt x="16" y="0"/>
                    </a:cubicBezTo>
                    <a:cubicBezTo>
                      <a:pt x="17" y="0"/>
                      <a:pt x="18" y="1"/>
                      <a:pt x="18" y="2"/>
                    </a:cubicBezTo>
                    <a:cubicBezTo>
                      <a:pt x="18" y="16"/>
                      <a:pt x="18" y="16"/>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7" name="Group 26">
            <a:extLst>
              <a:ext uri="{FF2B5EF4-FFF2-40B4-BE49-F238E27FC236}">
                <a16:creationId xmlns:a16="http://schemas.microsoft.com/office/drawing/2014/main" id="{02374629-32E6-4A11-9577-15F1D727BF48}"/>
              </a:ext>
            </a:extLst>
          </p:cNvPr>
          <p:cNvGrpSpPr/>
          <p:nvPr/>
        </p:nvGrpSpPr>
        <p:grpSpPr>
          <a:xfrm>
            <a:off x="706437" y="2322289"/>
            <a:ext cx="2116505" cy="215444"/>
            <a:chOff x="667335" y="2067163"/>
            <a:chExt cx="2116505" cy="215444"/>
          </a:xfrm>
        </p:grpSpPr>
        <p:sp>
          <p:nvSpPr>
            <p:cNvPr id="28" name="TextBox 27">
              <a:extLst>
                <a:ext uri="{FF2B5EF4-FFF2-40B4-BE49-F238E27FC236}">
                  <a16:creationId xmlns:a16="http://schemas.microsoft.com/office/drawing/2014/main" id="{97F27154-9E95-4A5F-894D-61AE371CD4E0}"/>
                </a:ext>
              </a:extLst>
            </p:cNvPr>
            <p:cNvSpPr txBox="1"/>
            <p:nvPr/>
          </p:nvSpPr>
          <p:spPr>
            <a:xfrm>
              <a:off x="1022550" y="206716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YouTube API</a:t>
              </a:r>
            </a:p>
          </p:txBody>
        </p:sp>
        <p:grpSp>
          <p:nvGrpSpPr>
            <p:cNvPr id="29" name="Group 28">
              <a:extLst>
                <a:ext uri="{FF2B5EF4-FFF2-40B4-BE49-F238E27FC236}">
                  <a16:creationId xmlns:a16="http://schemas.microsoft.com/office/drawing/2014/main" id="{03A46483-0587-4FC2-9B2D-652A228DE76C}"/>
                </a:ext>
              </a:extLst>
            </p:cNvPr>
            <p:cNvGrpSpPr>
              <a:grpSpLocks noChangeAspect="1"/>
            </p:cNvGrpSpPr>
            <p:nvPr/>
          </p:nvGrpSpPr>
          <p:grpSpPr>
            <a:xfrm>
              <a:off x="667335" y="2067546"/>
              <a:ext cx="214753" cy="213840"/>
              <a:chOff x="-523875" y="3440113"/>
              <a:chExt cx="373062" cy="371476"/>
            </a:xfrm>
            <a:gradFill>
              <a:gsLst>
                <a:gs pos="0">
                  <a:schemeClr val="accent2"/>
                </a:gs>
                <a:gs pos="100000">
                  <a:schemeClr val="accent1"/>
                </a:gs>
              </a:gsLst>
              <a:lin ang="2700000" scaled="0"/>
            </a:gradFill>
          </p:grpSpPr>
          <p:sp>
            <p:nvSpPr>
              <p:cNvPr id="30" name="Freeform 46">
                <a:extLst>
                  <a:ext uri="{FF2B5EF4-FFF2-40B4-BE49-F238E27FC236}">
                    <a16:creationId xmlns:a16="http://schemas.microsoft.com/office/drawing/2014/main" id="{689538CC-CC9F-41C9-965D-4E272FB59E4A}"/>
                  </a:ext>
                </a:extLst>
              </p:cNvPr>
              <p:cNvSpPr>
                <a:spLocks noEditPoints="1"/>
              </p:cNvSpPr>
              <p:nvPr/>
            </p:nvSpPr>
            <p:spPr bwMode="auto">
              <a:xfrm>
                <a:off x="-523875" y="3440113"/>
                <a:ext cx="373062" cy="317500"/>
              </a:xfrm>
              <a:custGeom>
                <a:avLst/>
                <a:gdLst>
                  <a:gd name="T0" fmla="*/ 15 w 96"/>
                  <a:gd name="T1" fmla="*/ 82 h 82"/>
                  <a:gd name="T2" fmla="*/ 14 w 96"/>
                  <a:gd name="T3" fmla="*/ 82 h 82"/>
                  <a:gd name="T4" fmla="*/ 0 w 96"/>
                  <a:gd name="T5" fmla="*/ 48 h 82"/>
                  <a:gd name="T6" fmla="*/ 48 w 96"/>
                  <a:gd name="T7" fmla="*/ 0 h 82"/>
                  <a:gd name="T8" fmla="*/ 96 w 96"/>
                  <a:gd name="T9" fmla="*/ 48 h 82"/>
                  <a:gd name="T10" fmla="*/ 82 w 96"/>
                  <a:gd name="T11" fmla="*/ 82 h 82"/>
                  <a:gd name="T12" fmla="*/ 80 w 96"/>
                  <a:gd name="T13" fmla="*/ 82 h 82"/>
                  <a:gd name="T14" fmla="*/ 62 w 96"/>
                  <a:gd name="T15" fmla="*/ 74 h 82"/>
                  <a:gd name="T16" fmla="*/ 55 w 96"/>
                  <a:gd name="T17" fmla="*/ 72 h 82"/>
                  <a:gd name="T18" fmla="*/ 54 w 96"/>
                  <a:gd name="T19" fmla="*/ 70 h 82"/>
                  <a:gd name="T20" fmla="*/ 54 w 96"/>
                  <a:gd name="T21" fmla="*/ 60 h 82"/>
                  <a:gd name="T22" fmla="*/ 55 w 96"/>
                  <a:gd name="T23" fmla="*/ 58 h 82"/>
                  <a:gd name="T24" fmla="*/ 60 w 96"/>
                  <a:gd name="T25" fmla="*/ 48 h 82"/>
                  <a:gd name="T26" fmla="*/ 62 w 96"/>
                  <a:gd name="T27" fmla="*/ 46 h 82"/>
                  <a:gd name="T28" fmla="*/ 62 w 96"/>
                  <a:gd name="T29" fmla="*/ 44 h 82"/>
                  <a:gd name="T30" fmla="*/ 62 w 96"/>
                  <a:gd name="T31" fmla="*/ 42 h 82"/>
                  <a:gd name="T32" fmla="*/ 60 w 96"/>
                  <a:gd name="T33" fmla="*/ 40 h 82"/>
                  <a:gd name="T34" fmla="*/ 61 w 96"/>
                  <a:gd name="T35" fmla="*/ 38 h 82"/>
                  <a:gd name="T36" fmla="*/ 62 w 96"/>
                  <a:gd name="T37" fmla="*/ 26 h 82"/>
                  <a:gd name="T38" fmla="*/ 51 w 96"/>
                  <a:gd name="T39" fmla="*/ 22 h 82"/>
                  <a:gd name="T40" fmla="*/ 40 w 96"/>
                  <a:gd name="T41" fmla="*/ 26 h 82"/>
                  <a:gd name="T42" fmla="*/ 38 w 96"/>
                  <a:gd name="T43" fmla="*/ 28 h 82"/>
                  <a:gd name="T44" fmla="*/ 35 w 96"/>
                  <a:gd name="T45" fmla="*/ 28 h 82"/>
                  <a:gd name="T46" fmla="*/ 36 w 96"/>
                  <a:gd name="T47" fmla="*/ 38 h 82"/>
                  <a:gd name="T48" fmla="*/ 36 w 96"/>
                  <a:gd name="T49" fmla="*/ 40 h 82"/>
                  <a:gd name="T50" fmla="*/ 34 w 96"/>
                  <a:gd name="T51" fmla="*/ 42 h 82"/>
                  <a:gd name="T52" fmla="*/ 34 w 96"/>
                  <a:gd name="T53" fmla="*/ 44 h 82"/>
                  <a:gd name="T54" fmla="*/ 34 w 96"/>
                  <a:gd name="T55" fmla="*/ 46 h 82"/>
                  <a:gd name="T56" fmla="*/ 36 w 96"/>
                  <a:gd name="T57" fmla="*/ 48 h 82"/>
                  <a:gd name="T58" fmla="*/ 41 w 96"/>
                  <a:gd name="T59" fmla="*/ 58 h 82"/>
                  <a:gd name="T60" fmla="*/ 42 w 96"/>
                  <a:gd name="T61" fmla="*/ 60 h 82"/>
                  <a:gd name="T62" fmla="*/ 42 w 96"/>
                  <a:gd name="T63" fmla="*/ 70 h 82"/>
                  <a:gd name="T64" fmla="*/ 41 w 96"/>
                  <a:gd name="T65" fmla="*/ 72 h 82"/>
                  <a:gd name="T66" fmla="*/ 35 w 96"/>
                  <a:gd name="T67" fmla="*/ 74 h 82"/>
                  <a:gd name="T68" fmla="*/ 16 w 96"/>
                  <a:gd name="T69" fmla="*/ 82 h 82"/>
                  <a:gd name="T70" fmla="*/ 15 w 96"/>
                  <a:gd name="T71" fmla="*/ 82 h 82"/>
                  <a:gd name="T72" fmla="*/ 48 w 96"/>
                  <a:gd name="T73" fmla="*/ 4 h 82"/>
                  <a:gd name="T74" fmla="*/ 4 w 96"/>
                  <a:gd name="T75" fmla="*/ 48 h 82"/>
                  <a:gd name="T76" fmla="*/ 16 w 96"/>
                  <a:gd name="T77" fmla="*/ 78 h 82"/>
                  <a:gd name="T78" fmla="*/ 33 w 96"/>
                  <a:gd name="T79" fmla="*/ 70 h 82"/>
                  <a:gd name="T80" fmla="*/ 38 w 96"/>
                  <a:gd name="T81" fmla="*/ 69 h 82"/>
                  <a:gd name="T82" fmla="*/ 38 w 96"/>
                  <a:gd name="T83" fmla="*/ 61 h 82"/>
                  <a:gd name="T84" fmla="*/ 32 w 96"/>
                  <a:gd name="T85" fmla="*/ 49 h 82"/>
                  <a:gd name="T86" fmla="*/ 30 w 96"/>
                  <a:gd name="T87" fmla="*/ 44 h 82"/>
                  <a:gd name="T88" fmla="*/ 32 w 96"/>
                  <a:gd name="T89" fmla="*/ 39 h 82"/>
                  <a:gd name="T90" fmla="*/ 32 w 96"/>
                  <a:gd name="T91" fmla="*/ 26 h 82"/>
                  <a:gd name="T92" fmla="*/ 37 w 96"/>
                  <a:gd name="T93" fmla="*/ 24 h 82"/>
                  <a:gd name="T94" fmla="*/ 51 w 96"/>
                  <a:gd name="T95" fmla="*/ 18 h 82"/>
                  <a:gd name="T96" fmla="*/ 66 w 96"/>
                  <a:gd name="T97" fmla="*/ 26 h 82"/>
                  <a:gd name="T98" fmla="*/ 64 w 96"/>
                  <a:gd name="T99" fmla="*/ 39 h 82"/>
                  <a:gd name="T100" fmla="*/ 66 w 96"/>
                  <a:gd name="T101" fmla="*/ 44 h 82"/>
                  <a:gd name="T102" fmla="*/ 64 w 96"/>
                  <a:gd name="T103" fmla="*/ 49 h 82"/>
                  <a:gd name="T104" fmla="*/ 58 w 96"/>
                  <a:gd name="T105" fmla="*/ 61 h 82"/>
                  <a:gd name="T106" fmla="*/ 58 w 96"/>
                  <a:gd name="T107" fmla="*/ 69 h 82"/>
                  <a:gd name="T108" fmla="*/ 63 w 96"/>
                  <a:gd name="T109" fmla="*/ 70 h 82"/>
                  <a:gd name="T110" fmla="*/ 80 w 96"/>
                  <a:gd name="T111" fmla="*/ 78 h 82"/>
                  <a:gd name="T112" fmla="*/ 92 w 96"/>
                  <a:gd name="T113" fmla="*/ 48 h 82"/>
                  <a:gd name="T114" fmla="*/ 48 w 96"/>
                  <a:gd name="T115"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 h="82">
                    <a:moveTo>
                      <a:pt x="15" y="82"/>
                    </a:moveTo>
                    <a:cubicBezTo>
                      <a:pt x="15" y="82"/>
                      <a:pt x="14" y="82"/>
                      <a:pt x="14" y="82"/>
                    </a:cubicBezTo>
                    <a:cubicBezTo>
                      <a:pt x="5" y="73"/>
                      <a:pt x="0" y="61"/>
                      <a:pt x="0" y="48"/>
                    </a:cubicBezTo>
                    <a:cubicBezTo>
                      <a:pt x="0" y="22"/>
                      <a:pt x="22" y="0"/>
                      <a:pt x="48" y="0"/>
                    </a:cubicBezTo>
                    <a:cubicBezTo>
                      <a:pt x="74" y="0"/>
                      <a:pt x="96" y="22"/>
                      <a:pt x="96" y="48"/>
                    </a:cubicBezTo>
                    <a:cubicBezTo>
                      <a:pt x="96" y="61"/>
                      <a:pt x="91" y="73"/>
                      <a:pt x="82" y="82"/>
                    </a:cubicBezTo>
                    <a:cubicBezTo>
                      <a:pt x="81" y="82"/>
                      <a:pt x="80" y="82"/>
                      <a:pt x="80" y="82"/>
                    </a:cubicBezTo>
                    <a:cubicBezTo>
                      <a:pt x="76" y="79"/>
                      <a:pt x="69" y="77"/>
                      <a:pt x="62" y="74"/>
                    </a:cubicBezTo>
                    <a:cubicBezTo>
                      <a:pt x="60" y="73"/>
                      <a:pt x="57" y="73"/>
                      <a:pt x="55" y="72"/>
                    </a:cubicBezTo>
                    <a:cubicBezTo>
                      <a:pt x="55" y="72"/>
                      <a:pt x="54" y="71"/>
                      <a:pt x="54" y="70"/>
                    </a:cubicBezTo>
                    <a:cubicBezTo>
                      <a:pt x="54" y="60"/>
                      <a:pt x="54" y="60"/>
                      <a:pt x="54" y="60"/>
                    </a:cubicBezTo>
                    <a:cubicBezTo>
                      <a:pt x="54" y="59"/>
                      <a:pt x="55" y="58"/>
                      <a:pt x="55" y="58"/>
                    </a:cubicBezTo>
                    <a:cubicBezTo>
                      <a:pt x="56" y="58"/>
                      <a:pt x="60" y="56"/>
                      <a:pt x="60" y="48"/>
                    </a:cubicBezTo>
                    <a:cubicBezTo>
                      <a:pt x="60" y="47"/>
                      <a:pt x="61" y="46"/>
                      <a:pt x="62" y="46"/>
                    </a:cubicBezTo>
                    <a:cubicBezTo>
                      <a:pt x="62" y="46"/>
                      <a:pt x="62" y="45"/>
                      <a:pt x="62" y="44"/>
                    </a:cubicBezTo>
                    <a:cubicBezTo>
                      <a:pt x="62" y="43"/>
                      <a:pt x="62" y="42"/>
                      <a:pt x="62" y="42"/>
                    </a:cubicBezTo>
                    <a:cubicBezTo>
                      <a:pt x="61" y="42"/>
                      <a:pt x="60" y="41"/>
                      <a:pt x="60" y="40"/>
                    </a:cubicBezTo>
                    <a:cubicBezTo>
                      <a:pt x="60" y="39"/>
                      <a:pt x="60" y="39"/>
                      <a:pt x="61" y="38"/>
                    </a:cubicBezTo>
                    <a:cubicBezTo>
                      <a:pt x="61" y="35"/>
                      <a:pt x="63" y="30"/>
                      <a:pt x="62" y="26"/>
                    </a:cubicBezTo>
                    <a:cubicBezTo>
                      <a:pt x="61" y="24"/>
                      <a:pt x="57" y="22"/>
                      <a:pt x="51" y="22"/>
                    </a:cubicBezTo>
                    <a:cubicBezTo>
                      <a:pt x="45" y="22"/>
                      <a:pt x="41" y="24"/>
                      <a:pt x="40" y="26"/>
                    </a:cubicBezTo>
                    <a:cubicBezTo>
                      <a:pt x="40" y="28"/>
                      <a:pt x="39" y="28"/>
                      <a:pt x="38" y="28"/>
                    </a:cubicBezTo>
                    <a:cubicBezTo>
                      <a:pt x="37" y="28"/>
                      <a:pt x="35" y="28"/>
                      <a:pt x="35" y="28"/>
                    </a:cubicBezTo>
                    <a:cubicBezTo>
                      <a:pt x="33" y="30"/>
                      <a:pt x="35" y="36"/>
                      <a:pt x="36" y="38"/>
                    </a:cubicBezTo>
                    <a:cubicBezTo>
                      <a:pt x="36" y="39"/>
                      <a:pt x="36" y="40"/>
                      <a:pt x="36" y="40"/>
                    </a:cubicBezTo>
                    <a:cubicBezTo>
                      <a:pt x="36" y="41"/>
                      <a:pt x="35" y="42"/>
                      <a:pt x="34" y="42"/>
                    </a:cubicBezTo>
                    <a:cubicBezTo>
                      <a:pt x="34" y="42"/>
                      <a:pt x="34" y="43"/>
                      <a:pt x="34" y="44"/>
                    </a:cubicBezTo>
                    <a:cubicBezTo>
                      <a:pt x="34" y="45"/>
                      <a:pt x="34" y="46"/>
                      <a:pt x="34" y="46"/>
                    </a:cubicBezTo>
                    <a:cubicBezTo>
                      <a:pt x="35" y="46"/>
                      <a:pt x="36" y="47"/>
                      <a:pt x="36" y="48"/>
                    </a:cubicBezTo>
                    <a:cubicBezTo>
                      <a:pt x="36" y="56"/>
                      <a:pt x="40" y="58"/>
                      <a:pt x="41" y="58"/>
                    </a:cubicBezTo>
                    <a:cubicBezTo>
                      <a:pt x="41" y="58"/>
                      <a:pt x="42" y="59"/>
                      <a:pt x="42" y="60"/>
                    </a:cubicBezTo>
                    <a:cubicBezTo>
                      <a:pt x="42" y="70"/>
                      <a:pt x="42" y="70"/>
                      <a:pt x="42" y="70"/>
                    </a:cubicBezTo>
                    <a:cubicBezTo>
                      <a:pt x="42" y="71"/>
                      <a:pt x="41" y="72"/>
                      <a:pt x="41" y="72"/>
                    </a:cubicBezTo>
                    <a:cubicBezTo>
                      <a:pt x="39" y="73"/>
                      <a:pt x="37" y="73"/>
                      <a:pt x="35" y="74"/>
                    </a:cubicBezTo>
                    <a:cubicBezTo>
                      <a:pt x="28" y="77"/>
                      <a:pt x="20" y="79"/>
                      <a:pt x="16" y="82"/>
                    </a:cubicBezTo>
                    <a:cubicBezTo>
                      <a:pt x="16" y="82"/>
                      <a:pt x="16" y="82"/>
                      <a:pt x="15" y="82"/>
                    </a:cubicBezTo>
                    <a:close/>
                    <a:moveTo>
                      <a:pt x="48" y="4"/>
                    </a:moveTo>
                    <a:cubicBezTo>
                      <a:pt x="24" y="4"/>
                      <a:pt x="4" y="24"/>
                      <a:pt x="4" y="48"/>
                    </a:cubicBezTo>
                    <a:cubicBezTo>
                      <a:pt x="4" y="59"/>
                      <a:pt x="8" y="70"/>
                      <a:pt x="16" y="78"/>
                    </a:cubicBezTo>
                    <a:cubicBezTo>
                      <a:pt x="20" y="75"/>
                      <a:pt x="27" y="73"/>
                      <a:pt x="33" y="70"/>
                    </a:cubicBezTo>
                    <a:cubicBezTo>
                      <a:pt x="35" y="70"/>
                      <a:pt x="36" y="69"/>
                      <a:pt x="38" y="69"/>
                    </a:cubicBezTo>
                    <a:cubicBezTo>
                      <a:pt x="38" y="61"/>
                      <a:pt x="38" y="61"/>
                      <a:pt x="38" y="61"/>
                    </a:cubicBezTo>
                    <a:cubicBezTo>
                      <a:pt x="36" y="60"/>
                      <a:pt x="32" y="57"/>
                      <a:pt x="32" y="49"/>
                    </a:cubicBezTo>
                    <a:cubicBezTo>
                      <a:pt x="30" y="49"/>
                      <a:pt x="30" y="47"/>
                      <a:pt x="30" y="44"/>
                    </a:cubicBezTo>
                    <a:cubicBezTo>
                      <a:pt x="30" y="42"/>
                      <a:pt x="30" y="40"/>
                      <a:pt x="32" y="39"/>
                    </a:cubicBezTo>
                    <a:cubicBezTo>
                      <a:pt x="31" y="35"/>
                      <a:pt x="29" y="29"/>
                      <a:pt x="32" y="26"/>
                    </a:cubicBezTo>
                    <a:cubicBezTo>
                      <a:pt x="33" y="24"/>
                      <a:pt x="35" y="24"/>
                      <a:pt x="37" y="24"/>
                    </a:cubicBezTo>
                    <a:cubicBezTo>
                      <a:pt x="39" y="20"/>
                      <a:pt x="46" y="18"/>
                      <a:pt x="51" y="18"/>
                    </a:cubicBezTo>
                    <a:cubicBezTo>
                      <a:pt x="57" y="18"/>
                      <a:pt x="65" y="20"/>
                      <a:pt x="66" y="26"/>
                    </a:cubicBezTo>
                    <a:cubicBezTo>
                      <a:pt x="67" y="30"/>
                      <a:pt x="65" y="36"/>
                      <a:pt x="64" y="39"/>
                    </a:cubicBezTo>
                    <a:cubicBezTo>
                      <a:pt x="66" y="40"/>
                      <a:pt x="66" y="42"/>
                      <a:pt x="66" y="44"/>
                    </a:cubicBezTo>
                    <a:cubicBezTo>
                      <a:pt x="66" y="47"/>
                      <a:pt x="66" y="49"/>
                      <a:pt x="64" y="49"/>
                    </a:cubicBezTo>
                    <a:cubicBezTo>
                      <a:pt x="64" y="57"/>
                      <a:pt x="60" y="60"/>
                      <a:pt x="58" y="61"/>
                    </a:cubicBezTo>
                    <a:cubicBezTo>
                      <a:pt x="58" y="69"/>
                      <a:pt x="58" y="69"/>
                      <a:pt x="58" y="69"/>
                    </a:cubicBezTo>
                    <a:cubicBezTo>
                      <a:pt x="60" y="69"/>
                      <a:pt x="61" y="70"/>
                      <a:pt x="63" y="70"/>
                    </a:cubicBezTo>
                    <a:cubicBezTo>
                      <a:pt x="70" y="73"/>
                      <a:pt x="76" y="75"/>
                      <a:pt x="80" y="78"/>
                    </a:cubicBezTo>
                    <a:cubicBezTo>
                      <a:pt x="88" y="70"/>
                      <a:pt x="92" y="59"/>
                      <a:pt x="92" y="48"/>
                    </a:cubicBezTo>
                    <a:cubicBezTo>
                      <a:pt x="92" y="24"/>
                      <a:pt x="72"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35A51A3F-6E3E-40E5-85FE-81386CD3CE8A}"/>
                  </a:ext>
                </a:extLst>
              </p:cNvPr>
              <p:cNvSpPr>
                <a:spLocks/>
              </p:cNvSpPr>
              <p:nvPr/>
            </p:nvSpPr>
            <p:spPr bwMode="auto">
              <a:xfrm>
                <a:off x="-469900" y="3746501"/>
                <a:ext cx="265112" cy="65088"/>
              </a:xfrm>
              <a:custGeom>
                <a:avLst/>
                <a:gdLst>
                  <a:gd name="T0" fmla="*/ 34 w 68"/>
                  <a:gd name="T1" fmla="*/ 17 h 17"/>
                  <a:gd name="T2" fmla="*/ 0 w 68"/>
                  <a:gd name="T3" fmla="*/ 3 h 17"/>
                  <a:gd name="T4" fmla="*/ 3 w 68"/>
                  <a:gd name="T5" fmla="*/ 0 h 17"/>
                  <a:gd name="T6" fmla="*/ 34 w 68"/>
                  <a:gd name="T7" fmla="*/ 13 h 17"/>
                  <a:gd name="T8" fmla="*/ 65 w 68"/>
                  <a:gd name="T9" fmla="*/ 0 h 17"/>
                  <a:gd name="T10" fmla="*/ 68 w 68"/>
                  <a:gd name="T11" fmla="*/ 3 h 17"/>
                  <a:gd name="T12" fmla="*/ 34 w 6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68" h="17">
                    <a:moveTo>
                      <a:pt x="34" y="17"/>
                    </a:moveTo>
                    <a:cubicBezTo>
                      <a:pt x="21" y="17"/>
                      <a:pt x="9" y="12"/>
                      <a:pt x="0" y="3"/>
                    </a:cubicBezTo>
                    <a:cubicBezTo>
                      <a:pt x="3" y="0"/>
                      <a:pt x="3" y="0"/>
                      <a:pt x="3" y="0"/>
                    </a:cubicBezTo>
                    <a:cubicBezTo>
                      <a:pt x="11" y="8"/>
                      <a:pt x="22" y="13"/>
                      <a:pt x="34" y="13"/>
                    </a:cubicBezTo>
                    <a:cubicBezTo>
                      <a:pt x="46" y="13"/>
                      <a:pt x="57" y="8"/>
                      <a:pt x="65" y="0"/>
                    </a:cubicBezTo>
                    <a:cubicBezTo>
                      <a:pt x="68" y="3"/>
                      <a:pt x="68" y="3"/>
                      <a:pt x="68" y="3"/>
                    </a:cubicBezTo>
                    <a:cubicBezTo>
                      <a:pt x="59" y="12"/>
                      <a:pt x="47" y="1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2" name="Group 31">
            <a:extLst>
              <a:ext uri="{FF2B5EF4-FFF2-40B4-BE49-F238E27FC236}">
                <a16:creationId xmlns:a16="http://schemas.microsoft.com/office/drawing/2014/main" id="{D8E71B7D-B27A-4A20-9852-477B32B06DB3}"/>
              </a:ext>
            </a:extLst>
          </p:cNvPr>
          <p:cNvGrpSpPr/>
          <p:nvPr/>
        </p:nvGrpSpPr>
        <p:grpSpPr>
          <a:xfrm>
            <a:off x="737463" y="3327273"/>
            <a:ext cx="2085479" cy="215444"/>
            <a:chOff x="698361" y="3034373"/>
            <a:chExt cx="2085479" cy="215444"/>
          </a:xfrm>
        </p:grpSpPr>
        <p:sp>
          <p:nvSpPr>
            <p:cNvPr id="33" name="TextBox 32">
              <a:extLst>
                <a:ext uri="{FF2B5EF4-FFF2-40B4-BE49-F238E27FC236}">
                  <a16:creationId xmlns:a16="http://schemas.microsoft.com/office/drawing/2014/main" id="{73CCA65C-8031-41BB-9592-4EFD32B561EA}"/>
                </a:ext>
              </a:extLst>
            </p:cNvPr>
            <p:cNvSpPr txBox="1"/>
            <p:nvPr/>
          </p:nvSpPr>
          <p:spPr>
            <a:xfrm>
              <a:off x="1022550" y="303437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Libraries</a:t>
              </a:r>
            </a:p>
          </p:txBody>
        </p:sp>
        <p:grpSp>
          <p:nvGrpSpPr>
            <p:cNvPr id="34" name="Group 33">
              <a:extLst>
                <a:ext uri="{FF2B5EF4-FFF2-40B4-BE49-F238E27FC236}">
                  <a16:creationId xmlns:a16="http://schemas.microsoft.com/office/drawing/2014/main" id="{A70FAF87-8F92-43A3-85C1-0124202DEC89}"/>
                </a:ext>
              </a:extLst>
            </p:cNvPr>
            <p:cNvGrpSpPr>
              <a:grpSpLocks noChangeAspect="1"/>
            </p:cNvGrpSpPr>
            <p:nvPr/>
          </p:nvGrpSpPr>
          <p:grpSpPr>
            <a:xfrm>
              <a:off x="698361" y="3041295"/>
              <a:ext cx="152701" cy="201600"/>
              <a:chOff x="-582613" y="3649663"/>
              <a:chExt cx="282575" cy="373062"/>
            </a:xfrm>
            <a:gradFill>
              <a:gsLst>
                <a:gs pos="0">
                  <a:schemeClr val="accent2"/>
                </a:gs>
                <a:gs pos="100000">
                  <a:schemeClr val="accent1"/>
                </a:gs>
              </a:gsLst>
              <a:lin ang="2700000" scaled="0"/>
            </a:gradFill>
          </p:grpSpPr>
          <p:sp>
            <p:nvSpPr>
              <p:cNvPr id="35" name="Freeform 51">
                <a:extLst>
                  <a:ext uri="{FF2B5EF4-FFF2-40B4-BE49-F238E27FC236}">
                    <a16:creationId xmlns:a16="http://schemas.microsoft.com/office/drawing/2014/main" id="{4DA6D932-1A0C-4125-B97D-FD48B3AF9C2F}"/>
                  </a:ext>
                </a:extLst>
              </p:cNvPr>
              <p:cNvSpPr>
                <a:spLocks noEditPoints="1"/>
              </p:cNvSpPr>
              <p:nvPr/>
            </p:nvSpPr>
            <p:spPr bwMode="auto">
              <a:xfrm>
                <a:off x="-582613" y="3649663"/>
                <a:ext cx="282575" cy="373062"/>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70 w 72"/>
                  <a:gd name="T11" fmla="*/ 0 h 96"/>
                  <a:gd name="T12" fmla="*/ 72 w 72"/>
                  <a:gd name="T13" fmla="*/ 2 h 96"/>
                  <a:gd name="T14" fmla="*/ 72 w 72"/>
                  <a:gd name="T15" fmla="*/ 94 h 96"/>
                  <a:gd name="T16" fmla="*/ 70 w 72"/>
                  <a:gd name="T17" fmla="*/ 96 h 96"/>
                  <a:gd name="T18" fmla="*/ 4 w 72"/>
                  <a:gd name="T19" fmla="*/ 92 h 96"/>
                  <a:gd name="T20" fmla="*/ 68 w 72"/>
                  <a:gd name="T21" fmla="*/ 92 h 96"/>
                  <a:gd name="T22" fmla="*/ 68 w 72"/>
                  <a:gd name="T23" fmla="*/ 4 h 96"/>
                  <a:gd name="T24" fmla="*/ 4 w 72"/>
                  <a:gd name="T25" fmla="*/ 4 h 96"/>
                  <a:gd name="T26" fmla="*/ 4 w 72"/>
                  <a:gd name="T2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70" y="0"/>
                      <a:pt x="70" y="0"/>
                      <a:pt x="70" y="0"/>
                    </a:cubicBezTo>
                    <a:cubicBezTo>
                      <a:pt x="71" y="0"/>
                      <a:pt x="72" y="1"/>
                      <a:pt x="72" y="2"/>
                    </a:cubicBezTo>
                    <a:cubicBezTo>
                      <a:pt x="72" y="94"/>
                      <a:pt x="72" y="94"/>
                      <a:pt x="72" y="94"/>
                    </a:cubicBezTo>
                    <a:cubicBezTo>
                      <a:pt x="72" y="95"/>
                      <a:pt x="71" y="96"/>
                      <a:pt x="70" y="96"/>
                    </a:cubicBezTo>
                    <a:close/>
                    <a:moveTo>
                      <a:pt x="4" y="92"/>
                    </a:moveTo>
                    <a:cubicBezTo>
                      <a:pt x="68" y="92"/>
                      <a:pt x="68" y="92"/>
                      <a:pt x="68" y="92"/>
                    </a:cubicBezTo>
                    <a:cubicBezTo>
                      <a:pt x="68" y="4"/>
                      <a:pt x="68" y="4"/>
                      <a:pt x="68"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6952F85B-6B0B-4A31-B0B7-611B60730B45}"/>
                  </a:ext>
                </a:extLst>
              </p:cNvPr>
              <p:cNvSpPr>
                <a:spLocks noEditPoints="1"/>
              </p:cNvSpPr>
              <p:nvPr/>
            </p:nvSpPr>
            <p:spPr bwMode="auto">
              <a:xfrm>
                <a:off x="-504826" y="3681413"/>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1EBF63BA-9F45-474B-95D1-5CD8F1D607D1}"/>
                  </a:ext>
                </a:extLst>
              </p:cNvPr>
              <p:cNvSpPr>
                <a:spLocks noEditPoints="1"/>
              </p:cNvSpPr>
              <p:nvPr/>
            </p:nvSpPr>
            <p:spPr bwMode="auto">
              <a:xfrm>
                <a:off x="-504826" y="3789363"/>
                <a:ext cx="127000" cy="93662"/>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9E2C9041-3477-4EDF-BC4F-5C7907D3B2CB}"/>
                  </a:ext>
                </a:extLst>
              </p:cNvPr>
              <p:cNvSpPr>
                <a:spLocks noEditPoints="1"/>
              </p:cNvSpPr>
              <p:nvPr/>
            </p:nvSpPr>
            <p:spPr bwMode="auto">
              <a:xfrm>
                <a:off x="-504826" y="3898900"/>
                <a:ext cx="127000"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5">
                <a:extLst>
                  <a:ext uri="{FF2B5EF4-FFF2-40B4-BE49-F238E27FC236}">
                    <a16:creationId xmlns:a16="http://schemas.microsoft.com/office/drawing/2014/main" id="{B9AADD37-5A18-4E08-945D-17012AB4052F}"/>
                  </a:ext>
                </a:extLst>
              </p:cNvPr>
              <p:cNvSpPr>
                <a:spLocks/>
              </p:cNvSpPr>
              <p:nvPr/>
            </p:nvSpPr>
            <p:spPr bwMode="auto">
              <a:xfrm>
                <a:off x="-550863"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6">
                <a:extLst>
                  <a:ext uri="{FF2B5EF4-FFF2-40B4-BE49-F238E27FC236}">
                    <a16:creationId xmlns:a16="http://schemas.microsoft.com/office/drawing/2014/main" id="{B0BB87F6-F56D-4472-AF25-708CE6CF7F49}"/>
                  </a:ext>
                </a:extLst>
              </p:cNvPr>
              <p:cNvSpPr>
                <a:spLocks/>
              </p:cNvSpPr>
              <p:nvPr/>
            </p:nvSpPr>
            <p:spPr bwMode="auto">
              <a:xfrm>
                <a:off x="-550863"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7">
                <a:extLst>
                  <a:ext uri="{FF2B5EF4-FFF2-40B4-BE49-F238E27FC236}">
                    <a16:creationId xmlns:a16="http://schemas.microsoft.com/office/drawing/2014/main" id="{F8E0261C-887E-49A6-9FDB-4B0A507D91ED}"/>
                  </a:ext>
                </a:extLst>
              </p:cNvPr>
              <p:cNvSpPr>
                <a:spLocks/>
              </p:cNvSpPr>
              <p:nvPr/>
            </p:nvSpPr>
            <p:spPr bwMode="auto">
              <a:xfrm>
                <a:off x="-550863"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8">
                <a:extLst>
                  <a:ext uri="{FF2B5EF4-FFF2-40B4-BE49-F238E27FC236}">
                    <a16:creationId xmlns:a16="http://schemas.microsoft.com/office/drawing/2014/main" id="{3A037040-F394-445E-9A66-9A0C086E7323}"/>
                  </a:ext>
                </a:extLst>
              </p:cNvPr>
              <p:cNvSpPr>
                <a:spLocks/>
              </p:cNvSpPr>
              <p:nvPr/>
            </p:nvSpPr>
            <p:spPr bwMode="auto">
              <a:xfrm>
                <a:off x="-550863"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9">
                <a:extLst>
                  <a:ext uri="{FF2B5EF4-FFF2-40B4-BE49-F238E27FC236}">
                    <a16:creationId xmlns:a16="http://schemas.microsoft.com/office/drawing/2014/main" id="{11E3844A-CF3D-45A9-969C-48F7D7497132}"/>
                  </a:ext>
                </a:extLst>
              </p:cNvPr>
              <p:cNvSpPr>
                <a:spLocks/>
              </p:cNvSpPr>
              <p:nvPr/>
            </p:nvSpPr>
            <p:spPr bwMode="auto">
              <a:xfrm>
                <a:off x="-550863"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0">
                <a:extLst>
                  <a:ext uri="{FF2B5EF4-FFF2-40B4-BE49-F238E27FC236}">
                    <a16:creationId xmlns:a16="http://schemas.microsoft.com/office/drawing/2014/main" id="{858EFC1C-0EF2-42C6-9A26-4D544E4FB4A0}"/>
                  </a:ext>
                </a:extLst>
              </p:cNvPr>
              <p:cNvSpPr>
                <a:spLocks/>
              </p:cNvSpPr>
              <p:nvPr/>
            </p:nvSpPr>
            <p:spPr bwMode="auto">
              <a:xfrm>
                <a:off x="-550863"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1">
                <a:extLst>
                  <a:ext uri="{FF2B5EF4-FFF2-40B4-BE49-F238E27FC236}">
                    <a16:creationId xmlns:a16="http://schemas.microsoft.com/office/drawing/2014/main" id="{40AE061A-7969-4CA6-87D2-C12BAE05ECD5}"/>
                  </a:ext>
                </a:extLst>
              </p:cNvPr>
              <p:cNvSpPr>
                <a:spLocks/>
              </p:cNvSpPr>
              <p:nvPr/>
            </p:nvSpPr>
            <p:spPr bwMode="auto">
              <a:xfrm>
                <a:off x="-363538" y="36814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2">
                <a:extLst>
                  <a:ext uri="{FF2B5EF4-FFF2-40B4-BE49-F238E27FC236}">
                    <a16:creationId xmlns:a16="http://schemas.microsoft.com/office/drawing/2014/main" id="{F989D8F5-8583-454E-A835-33AC76F60946}"/>
                  </a:ext>
                </a:extLst>
              </p:cNvPr>
              <p:cNvSpPr>
                <a:spLocks/>
              </p:cNvSpPr>
              <p:nvPr/>
            </p:nvSpPr>
            <p:spPr bwMode="auto">
              <a:xfrm>
                <a:off x="-363538" y="3743325"/>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3">
                <a:extLst>
                  <a:ext uri="{FF2B5EF4-FFF2-40B4-BE49-F238E27FC236}">
                    <a16:creationId xmlns:a16="http://schemas.microsoft.com/office/drawing/2014/main" id="{B96AAB30-5E80-4EB4-9C12-0D9AC7DB819E}"/>
                  </a:ext>
                </a:extLst>
              </p:cNvPr>
              <p:cNvSpPr>
                <a:spLocks/>
              </p:cNvSpPr>
              <p:nvPr/>
            </p:nvSpPr>
            <p:spPr bwMode="auto">
              <a:xfrm>
                <a:off x="-363538" y="3789363"/>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4">
                <a:extLst>
                  <a:ext uri="{FF2B5EF4-FFF2-40B4-BE49-F238E27FC236}">
                    <a16:creationId xmlns:a16="http://schemas.microsoft.com/office/drawing/2014/main" id="{140AFB82-BA68-4C35-BF44-952200B89810}"/>
                  </a:ext>
                </a:extLst>
              </p:cNvPr>
              <p:cNvSpPr>
                <a:spLocks/>
              </p:cNvSpPr>
              <p:nvPr/>
            </p:nvSpPr>
            <p:spPr bwMode="auto">
              <a:xfrm>
                <a:off x="-363538" y="3851275"/>
                <a:ext cx="31750" cy="31750"/>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5">
                <a:extLst>
                  <a:ext uri="{FF2B5EF4-FFF2-40B4-BE49-F238E27FC236}">
                    <a16:creationId xmlns:a16="http://schemas.microsoft.com/office/drawing/2014/main" id="{9CA30FC1-7851-4C9B-878D-440D4B7F0070}"/>
                  </a:ext>
                </a:extLst>
              </p:cNvPr>
              <p:cNvSpPr>
                <a:spLocks/>
              </p:cNvSpPr>
              <p:nvPr/>
            </p:nvSpPr>
            <p:spPr bwMode="auto">
              <a:xfrm>
                <a:off x="-363538" y="3898900"/>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6">
                <a:extLst>
                  <a:ext uri="{FF2B5EF4-FFF2-40B4-BE49-F238E27FC236}">
                    <a16:creationId xmlns:a16="http://schemas.microsoft.com/office/drawing/2014/main" id="{0647BD1E-67D9-4885-9F78-F3EE446886C2}"/>
                  </a:ext>
                </a:extLst>
              </p:cNvPr>
              <p:cNvSpPr>
                <a:spLocks/>
              </p:cNvSpPr>
              <p:nvPr/>
            </p:nvSpPr>
            <p:spPr bwMode="auto">
              <a:xfrm>
                <a:off x="-363538" y="3960813"/>
                <a:ext cx="31750" cy="30162"/>
              </a:xfrm>
              <a:custGeom>
                <a:avLst/>
                <a:gdLst>
                  <a:gd name="T0" fmla="*/ 6 w 8"/>
                  <a:gd name="T1" fmla="*/ 8 h 8"/>
                  <a:gd name="T2" fmla="*/ 2 w 8"/>
                  <a:gd name="T3" fmla="*/ 8 h 8"/>
                  <a:gd name="T4" fmla="*/ 0 w 8"/>
                  <a:gd name="T5" fmla="*/ 6 h 8"/>
                  <a:gd name="T6" fmla="*/ 0 w 8"/>
                  <a:gd name="T7" fmla="*/ 2 h 8"/>
                  <a:gd name="T8" fmla="*/ 2 w 8"/>
                  <a:gd name="T9" fmla="*/ 0 h 8"/>
                  <a:gd name="T10" fmla="*/ 6 w 8"/>
                  <a:gd name="T11" fmla="*/ 0 h 8"/>
                  <a:gd name="T12" fmla="*/ 8 w 8"/>
                  <a:gd name="T13" fmla="*/ 2 h 8"/>
                  <a:gd name="T14" fmla="*/ 8 w 8"/>
                  <a:gd name="T15" fmla="*/ 6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2" y="8"/>
                      <a:pt x="2" y="8"/>
                      <a:pt x="2" y="8"/>
                    </a:cubicBezTo>
                    <a:cubicBezTo>
                      <a:pt x="1" y="8"/>
                      <a:pt x="0" y="7"/>
                      <a:pt x="0" y="6"/>
                    </a:cubicBezTo>
                    <a:cubicBezTo>
                      <a:pt x="0" y="2"/>
                      <a:pt x="0" y="2"/>
                      <a:pt x="0" y="2"/>
                    </a:cubicBezTo>
                    <a:cubicBezTo>
                      <a:pt x="0" y="1"/>
                      <a:pt x="1" y="0"/>
                      <a:pt x="2" y="0"/>
                    </a:cubicBezTo>
                    <a:cubicBezTo>
                      <a:pt x="6" y="0"/>
                      <a:pt x="6" y="0"/>
                      <a:pt x="6" y="0"/>
                    </a:cubicBezTo>
                    <a:cubicBezTo>
                      <a:pt x="7" y="0"/>
                      <a:pt x="8" y="1"/>
                      <a:pt x="8" y="2"/>
                    </a:cubicBezTo>
                    <a:cubicBezTo>
                      <a:pt x="8" y="6"/>
                      <a:pt x="8" y="6"/>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1" name="Group 50">
            <a:extLst>
              <a:ext uri="{FF2B5EF4-FFF2-40B4-BE49-F238E27FC236}">
                <a16:creationId xmlns:a16="http://schemas.microsoft.com/office/drawing/2014/main" id="{FAE0BAAD-3CEF-4DFA-A4BA-FADB0E2F213E}"/>
              </a:ext>
            </a:extLst>
          </p:cNvPr>
          <p:cNvGrpSpPr/>
          <p:nvPr/>
        </p:nvGrpSpPr>
        <p:grpSpPr>
          <a:xfrm>
            <a:off x="707348" y="3829765"/>
            <a:ext cx="2115594" cy="215444"/>
            <a:chOff x="668246" y="3522227"/>
            <a:chExt cx="2115594" cy="215444"/>
          </a:xfrm>
        </p:grpSpPr>
        <p:sp>
          <p:nvSpPr>
            <p:cNvPr id="52" name="TextBox 51">
              <a:extLst>
                <a:ext uri="{FF2B5EF4-FFF2-40B4-BE49-F238E27FC236}">
                  <a16:creationId xmlns:a16="http://schemas.microsoft.com/office/drawing/2014/main" id="{14EFDF5C-1C94-4624-8440-7B508CCAF431}"/>
                </a:ext>
              </a:extLst>
            </p:cNvPr>
            <p:cNvSpPr txBox="1"/>
            <p:nvPr/>
          </p:nvSpPr>
          <p:spPr>
            <a:xfrm>
              <a:off x="1022550" y="3522227"/>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Insights</a:t>
              </a:r>
            </a:p>
          </p:txBody>
        </p:sp>
        <p:grpSp>
          <p:nvGrpSpPr>
            <p:cNvPr id="53" name="Group 52">
              <a:extLst>
                <a:ext uri="{FF2B5EF4-FFF2-40B4-BE49-F238E27FC236}">
                  <a16:creationId xmlns:a16="http://schemas.microsoft.com/office/drawing/2014/main" id="{69CFF1DA-A171-46C0-BF97-1D39084B1686}"/>
                </a:ext>
              </a:extLst>
            </p:cNvPr>
            <p:cNvGrpSpPr>
              <a:grpSpLocks noChangeAspect="1"/>
            </p:cNvGrpSpPr>
            <p:nvPr/>
          </p:nvGrpSpPr>
          <p:grpSpPr>
            <a:xfrm>
              <a:off x="668246" y="3523029"/>
              <a:ext cx="212930" cy="213840"/>
              <a:chOff x="-596900" y="3533775"/>
              <a:chExt cx="371475" cy="373063"/>
            </a:xfrm>
            <a:gradFill>
              <a:gsLst>
                <a:gs pos="0">
                  <a:schemeClr val="accent2"/>
                </a:gs>
                <a:gs pos="100000">
                  <a:schemeClr val="accent1"/>
                </a:gs>
              </a:gsLst>
              <a:lin ang="2700000" scaled="0"/>
            </a:gradFill>
          </p:grpSpPr>
          <p:sp>
            <p:nvSpPr>
              <p:cNvPr id="54" name="Freeform 70">
                <a:extLst>
                  <a:ext uri="{FF2B5EF4-FFF2-40B4-BE49-F238E27FC236}">
                    <a16:creationId xmlns:a16="http://schemas.microsoft.com/office/drawing/2014/main" id="{5592FD69-EDCE-4E91-9FB9-5246455FA663}"/>
                  </a:ext>
                </a:extLst>
              </p:cNvPr>
              <p:cNvSpPr>
                <a:spLocks/>
              </p:cNvSpPr>
              <p:nvPr/>
            </p:nvSpPr>
            <p:spPr bwMode="auto">
              <a:xfrm>
                <a:off x="-476250" y="3622675"/>
                <a:ext cx="130175" cy="117475"/>
              </a:xfrm>
              <a:custGeom>
                <a:avLst/>
                <a:gdLst>
                  <a:gd name="T0" fmla="*/ 12 w 34"/>
                  <a:gd name="T1" fmla="*/ 30 h 30"/>
                  <a:gd name="T2" fmla="*/ 11 w 34"/>
                  <a:gd name="T3" fmla="*/ 29 h 30"/>
                  <a:gd name="T4" fmla="*/ 0 w 34"/>
                  <a:gd name="T5" fmla="*/ 18 h 30"/>
                  <a:gd name="T6" fmla="*/ 0 w 34"/>
                  <a:gd name="T7" fmla="*/ 16 h 30"/>
                  <a:gd name="T8" fmla="*/ 3 w 34"/>
                  <a:gd name="T9" fmla="*/ 16 h 30"/>
                  <a:gd name="T10" fmla="*/ 12 w 34"/>
                  <a:gd name="T11" fmla="*/ 25 h 30"/>
                  <a:gd name="T12" fmla="*/ 31 w 34"/>
                  <a:gd name="T13" fmla="*/ 1 h 30"/>
                  <a:gd name="T14" fmla="*/ 33 w 34"/>
                  <a:gd name="T15" fmla="*/ 1 h 30"/>
                  <a:gd name="T16" fmla="*/ 34 w 34"/>
                  <a:gd name="T17" fmla="*/ 4 h 30"/>
                  <a:gd name="T18" fmla="*/ 14 w 34"/>
                  <a:gd name="T19" fmla="*/ 29 h 30"/>
                  <a:gd name="T20" fmla="*/ 13 w 34"/>
                  <a:gd name="T21" fmla="*/ 30 h 30"/>
                  <a:gd name="T22" fmla="*/ 12 w 34"/>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0">
                    <a:moveTo>
                      <a:pt x="12" y="30"/>
                    </a:moveTo>
                    <a:cubicBezTo>
                      <a:pt x="12" y="30"/>
                      <a:pt x="11" y="29"/>
                      <a:pt x="11" y="29"/>
                    </a:cubicBezTo>
                    <a:cubicBezTo>
                      <a:pt x="0" y="18"/>
                      <a:pt x="0" y="18"/>
                      <a:pt x="0" y="18"/>
                    </a:cubicBezTo>
                    <a:cubicBezTo>
                      <a:pt x="0" y="18"/>
                      <a:pt x="0" y="16"/>
                      <a:pt x="0" y="16"/>
                    </a:cubicBezTo>
                    <a:cubicBezTo>
                      <a:pt x="1" y="15"/>
                      <a:pt x="2" y="15"/>
                      <a:pt x="3" y="16"/>
                    </a:cubicBezTo>
                    <a:cubicBezTo>
                      <a:pt x="12" y="25"/>
                      <a:pt x="12" y="25"/>
                      <a:pt x="12" y="25"/>
                    </a:cubicBezTo>
                    <a:cubicBezTo>
                      <a:pt x="31" y="1"/>
                      <a:pt x="31" y="1"/>
                      <a:pt x="31" y="1"/>
                    </a:cubicBezTo>
                    <a:cubicBezTo>
                      <a:pt x="31" y="0"/>
                      <a:pt x="33" y="0"/>
                      <a:pt x="33" y="1"/>
                    </a:cubicBezTo>
                    <a:cubicBezTo>
                      <a:pt x="34" y="2"/>
                      <a:pt x="34" y="3"/>
                      <a:pt x="34" y="4"/>
                    </a:cubicBezTo>
                    <a:cubicBezTo>
                      <a:pt x="14" y="29"/>
                      <a:pt x="14" y="29"/>
                      <a:pt x="14" y="29"/>
                    </a:cubicBezTo>
                    <a:cubicBezTo>
                      <a:pt x="14" y="29"/>
                      <a:pt x="13" y="30"/>
                      <a:pt x="13" y="30"/>
                    </a:cubicBezTo>
                    <a:cubicBezTo>
                      <a:pt x="12"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1">
                <a:extLst>
                  <a:ext uri="{FF2B5EF4-FFF2-40B4-BE49-F238E27FC236}">
                    <a16:creationId xmlns:a16="http://schemas.microsoft.com/office/drawing/2014/main" id="{3B06B197-5067-43EF-A8B0-735AFC171A0E}"/>
                  </a:ext>
                </a:extLst>
              </p:cNvPr>
              <p:cNvSpPr>
                <a:spLocks/>
              </p:cNvSpPr>
              <p:nvPr/>
            </p:nvSpPr>
            <p:spPr bwMode="auto">
              <a:xfrm>
                <a:off x="-596900" y="3748088"/>
                <a:ext cx="147638" cy="158750"/>
              </a:xfrm>
              <a:custGeom>
                <a:avLst/>
                <a:gdLst>
                  <a:gd name="T0" fmla="*/ 23 w 38"/>
                  <a:gd name="T1" fmla="*/ 41 h 41"/>
                  <a:gd name="T2" fmla="*/ 23 w 38"/>
                  <a:gd name="T3" fmla="*/ 41 h 41"/>
                  <a:gd name="T4" fmla="*/ 21 w 38"/>
                  <a:gd name="T5" fmla="*/ 40 h 41"/>
                  <a:gd name="T6" fmla="*/ 16 w 38"/>
                  <a:gd name="T7" fmla="*/ 27 h 41"/>
                  <a:gd name="T8" fmla="*/ 2 w 38"/>
                  <a:gd name="T9" fmla="*/ 29 h 41"/>
                  <a:gd name="T10" fmla="*/ 0 w 38"/>
                  <a:gd name="T11" fmla="*/ 28 h 41"/>
                  <a:gd name="T12" fmla="*/ 0 w 38"/>
                  <a:gd name="T13" fmla="*/ 26 h 41"/>
                  <a:gd name="T14" fmla="*/ 15 w 38"/>
                  <a:gd name="T15" fmla="*/ 0 h 41"/>
                  <a:gd name="T16" fmla="*/ 19 w 38"/>
                  <a:gd name="T17" fmla="*/ 2 h 41"/>
                  <a:gd name="T18" fmla="*/ 6 w 38"/>
                  <a:gd name="T19" fmla="*/ 24 h 41"/>
                  <a:gd name="T20" fmla="*/ 17 w 38"/>
                  <a:gd name="T21" fmla="*/ 22 h 41"/>
                  <a:gd name="T22" fmla="*/ 19 w 38"/>
                  <a:gd name="T23" fmla="*/ 24 h 41"/>
                  <a:gd name="T24" fmla="*/ 23 w 38"/>
                  <a:gd name="T25" fmla="*/ 34 h 41"/>
                  <a:gd name="T26" fmla="*/ 34 w 38"/>
                  <a:gd name="T27" fmla="*/ 16 h 41"/>
                  <a:gd name="T28" fmla="*/ 38 w 38"/>
                  <a:gd name="T29" fmla="*/ 18 h 41"/>
                  <a:gd name="T30" fmla="*/ 24 w 38"/>
                  <a:gd name="T31" fmla="*/ 40 h 41"/>
                  <a:gd name="T32" fmla="*/ 23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23" y="41"/>
                    </a:moveTo>
                    <a:cubicBezTo>
                      <a:pt x="23" y="41"/>
                      <a:pt x="23" y="41"/>
                      <a:pt x="23" y="41"/>
                    </a:cubicBezTo>
                    <a:cubicBezTo>
                      <a:pt x="22" y="41"/>
                      <a:pt x="21" y="40"/>
                      <a:pt x="21" y="40"/>
                    </a:cubicBezTo>
                    <a:cubicBezTo>
                      <a:pt x="16" y="27"/>
                      <a:pt x="16" y="27"/>
                      <a:pt x="16" y="27"/>
                    </a:cubicBezTo>
                    <a:cubicBezTo>
                      <a:pt x="2" y="29"/>
                      <a:pt x="2" y="29"/>
                      <a:pt x="2" y="29"/>
                    </a:cubicBezTo>
                    <a:cubicBezTo>
                      <a:pt x="2" y="29"/>
                      <a:pt x="1" y="29"/>
                      <a:pt x="0" y="28"/>
                    </a:cubicBezTo>
                    <a:cubicBezTo>
                      <a:pt x="0" y="27"/>
                      <a:pt x="0" y="27"/>
                      <a:pt x="0" y="26"/>
                    </a:cubicBezTo>
                    <a:cubicBezTo>
                      <a:pt x="15" y="0"/>
                      <a:pt x="15" y="0"/>
                      <a:pt x="15" y="0"/>
                    </a:cubicBezTo>
                    <a:cubicBezTo>
                      <a:pt x="19" y="2"/>
                      <a:pt x="19" y="2"/>
                      <a:pt x="19" y="2"/>
                    </a:cubicBezTo>
                    <a:cubicBezTo>
                      <a:pt x="6" y="24"/>
                      <a:pt x="6" y="24"/>
                      <a:pt x="6" y="24"/>
                    </a:cubicBezTo>
                    <a:cubicBezTo>
                      <a:pt x="17" y="22"/>
                      <a:pt x="17" y="22"/>
                      <a:pt x="17" y="22"/>
                    </a:cubicBezTo>
                    <a:cubicBezTo>
                      <a:pt x="18" y="22"/>
                      <a:pt x="19" y="23"/>
                      <a:pt x="19" y="24"/>
                    </a:cubicBezTo>
                    <a:cubicBezTo>
                      <a:pt x="23" y="34"/>
                      <a:pt x="23" y="34"/>
                      <a:pt x="23" y="34"/>
                    </a:cubicBezTo>
                    <a:cubicBezTo>
                      <a:pt x="34" y="16"/>
                      <a:pt x="34" y="16"/>
                      <a:pt x="34" y="16"/>
                    </a:cubicBezTo>
                    <a:cubicBezTo>
                      <a:pt x="38" y="18"/>
                      <a:pt x="38" y="18"/>
                      <a:pt x="38" y="18"/>
                    </a:cubicBezTo>
                    <a:cubicBezTo>
                      <a:pt x="24" y="40"/>
                      <a:pt x="24" y="40"/>
                      <a:pt x="24" y="40"/>
                    </a:cubicBezTo>
                    <a:cubicBezTo>
                      <a:pt x="24" y="41"/>
                      <a:pt x="23" y="41"/>
                      <a:pt x="2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2">
                <a:extLst>
                  <a:ext uri="{FF2B5EF4-FFF2-40B4-BE49-F238E27FC236}">
                    <a16:creationId xmlns:a16="http://schemas.microsoft.com/office/drawing/2014/main" id="{53EC6116-80D1-4CDE-B718-A5812CD197EF}"/>
                  </a:ext>
                </a:extLst>
              </p:cNvPr>
              <p:cNvSpPr>
                <a:spLocks/>
              </p:cNvSpPr>
              <p:nvPr/>
            </p:nvSpPr>
            <p:spPr bwMode="auto">
              <a:xfrm>
                <a:off x="-373063" y="3748088"/>
                <a:ext cx="147638" cy="158750"/>
              </a:xfrm>
              <a:custGeom>
                <a:avLst/>
                <a:gdLst>
                  <a:gd name="T0" fmla="*/ 15 w 38"/>
                  <a:gd name="T1" fmla="*/ 41 h 41"/>
                  <a:gd name="T2" fmla="*/ 14 w 38"/>
                  <a:gd name="T3" fmla="*/ 40 h 41"/>
                  <a:gd name="T4" fmla="*/ 0 w 38"/>
                  <a:gd name="T5" fmla="*/ 18 h 41"/>
                  <a:gd name="T6" fmla="*/ 4 w 38"/>
                  <a:gd name="T7" fmla="*/ 16 h 41"/>
                  <a:gd name="T8" fmla="*/ 15 w 38"/>
                  <a:gd name="T9" fmla="*/ 34 h 41"/>
                  <a:gd name="T10" fmla="*/ 19 w 38"/>
                  <a:gd name="T11" fmla="*/ 24 h 41"/>
                  <a:gd name="T12" fmla="*/ 21 w 38"/>
                  <a:gd name="T13" fmla="*/ 22 h 41"/>
                  <a:gd name="T14" fmla="*/ 32 w 38"/>
                  <a:gd name="T15" fmla="*/ 24 h 41"/>
                  <a:gd name="T16" fmla="*/ 19 w 38"/>
                  <a:gd name="T17" fmla="*/ 2 h 41"/>
                  <a:gd name="T18" fmla="*/ 23 w 38"/>
                  <a:gd name="T19" fmla="*/ 0 h 41"/>
                  <a:gd name="T20" fmla="*/ 38 w 38"/>
                  <a:gd name="T21" fmla="*/ 26 h 41"/>
                  <a:gd name="T22" fmla="*/ 38 w 38"/>
                  <a:gd name="T23" fmla="*/ 28 h 41"/>
                  <a:gd name="T24" fmla="*/ 36 w 38"/>
                  <a:gd name="T25" fmla="*/ 29 h 41"/>
                  <a:gd name="T26" fmla="*/ 22 w 38"/>
                  <a:gd name="T27" fmla="*/ 27 h 41"/>
                  <a:gd name="T28" fmla="*/ 17 w 38"/>
                  <a:gd name="T29" fmla="*/ 40 h 41"/>
                  <a:gd name="T30" fmla="*/ 15 w 38"/>
                  <a:gd name="T31" fmla="*/ 41 h 41"/>
                  <a:gd name="T32" fmla="*/ 15 w 38"/>
                  <a:gd name="T3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1">
                    <a:moveTo>
                      <a:pt x="15" y="41"/>
                    </a:moveTo>
                    <a:cubicBezTo>
                      <a:pt x="15" y="41"/>
                      <a:pt x="14" y="41"/>
                      <a:pt x="14" y="40"/>
                    </a:cubicBezTo>
                    <a:cubicBezTo>
                      <a:pt x="0" y="18"/>
                      <a:pt x="0" y="18"/>
                      <a:pt x="0" y="18"/>
                    </a:cubicBezTo>
                    <a:cubicBezTo>
                      <a:pt x="4" y="16"/>
                      <a:pt x="4" y="16"/>
                      <a:pt x="4" y="16"/>
                    </a:cubicBezTo>
                    <a:cubicBezTo>
                      <a:pt x="15" y="34"/>
                      <a:pt x="15" y="34"/>
                      <a:pt x="15" y="34"/>
                    </a:cubicBezTo>
                    <a:cubicBezTo>
                      <a:pt x="19" y="24"/>
                      <a:pt x="19" y="24"/>
                      <a:pt x="19" y="24"/>
                    </a:cubicBezTo>
                    <a:cubicBezTo>
                      <a:pt x="19" y="23"/>
                      <a:pt x="20" y="22"/>
                      <a:pt x="21" y="22"/>
                    </a:cubicBezTo>
                    <a:cubicBezTo>
                      <a:pt x="32" y="24"/>
                      <a:pt x="32" y="24"/>
                      <a:pt x="32" y="24"/>
                    </a:cubicBezTo>
                    <a:cubicBezTo>
                      <a:pt x="19" y="2"/>
                      <a:pt x="19" y="2"/>
                      <a:pt x="19" y="2"/>
                    </a:cubicBezTo>
                    <a:cubicBezTo>
                      <a:pt x="23" y="0"/>
                      <a:pt x="23" y="0"/>
                      <a:pt x="23" y="0"/>
                    </a:cubicBezTo>
                    <a:cubicBezTo>
                      <a:pt x="38" y="26"/>
                      <a:pt x="38" y="26"/>
                      <a:pt x="38" y="26"/>
                    </a:cubicBezTo>
                    <a:cubicBezTo>
                      <a:pt x="38" y="27"/>
                      <a:pt x="38" y="27"/>
                      <a:pt x="38" y="28"/>
                    </a:cubicBezTo>
                    <a:cubicBezTo>
                      <a:pt x="37" y="29"/>
                      <a:pt x="36" y="29"/>
                      <a:pt x="36" y="29"/>
                    </a:cubicBezTo>
                    <a:cubicBezTo>
                      <a:pt x="22" y="27"/>
                      <a:pt x="22" y="27"/>
                      <a:pt x="22" y="27"/>
                    </a:cubicBezTo>
                    <a:cubicBezTo>
                      <a:pt x="17" y="40"/>
                      <a:pt x="17" y="40"/>
                      <a:pt x="17" y="40"/>
                    </a:cubicBezTo>
                    <a:cubicBezTo>
                      <a:pt x="17" y="40"/>
                      <a:pt x="16" y="41"/>
                      <a:pt x="15" y="41"/>
                    </a:cubicBezTo>
                    <a:cubicBezTo>
                      <a:pt x="15" y="41"/>
                      <a:pt x="15" y="41"/>
                      <a:pt x="1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3">
                <a:extLst>
                  <a:ext uri="{FF2B5EF4-FFF2-40B4-BE49-F238E27FC236}">
                    <a16:creationId xmlns:a16="http://schemas.microsoft.com/office/drawing/2014/main" id="{A50504C4-B554-4FDF-ADA1-230FAC9E0645}"/>
                  </a:ext>
                </a:extLst>
              </p:cNvPr>
              <p:cNvSpPr>
                <a:spLocks noEditPoints="1"/>
              </p:cNvSpPr>
              <p:nvPr/>
            </p:nvSpPr>
            <p:spPr bwMode="auto">
              <a:xfrm>
                <a:off x="-558800" y="3533775"/>
                <a:ext cx="295275" cy="295275"/>
              </a:xfrm>
              <a:custGeom>
                <a:avLst/>
                <a:gdLst>
                  <a:gd name="T0" fmla="*/ 38 w 76"/>
                  <a:gd name="T1" fmla="*/ 76 h 76"/>
                  <a:gd name="T2" fmla="*/ 0 w 76"/>
                  <a:gd name="T3" fmla="*/ 38 h 76"/>
                  <a:gd name="T4" fmla="*/ 38 w 76"/>
                  <a:gd name="T5" fmla="*/ 0 h 76"/>
                  <a:gd name="T6" fmla="*/ 76 w 76"/>
                  <a:gd name="T7" fmla="*/ 38 h 76"/>
                  <a:gd name="T8" fmla="*/ 38 w 76"/>
                  <a:gd name="T9" fmla="*/ 76 h 76"/>
                  <a:gd name="T10" fmla="*/ 38 w 76"/>
                  <a:gd name="T11" fmla="*/ 4 h 76"/>
                  <a:gd name="T12" fmla="*/ 4 w 76"/>
                  <a:gd name="T13" fmla="*/ 38 h 76"/>
                  <a:gd name="T14" fmla="*/ 38 w 76"/>
                  <a:gd name="T15" fmla="*/ 72 h 76"/>
                  <a:gd name="T16" fmla="*/ 72 w 76"/>
                  <a:gd name="T17" fmla="*/ 38 h 76"/>
                  <a:gd name="T18" fmla="*/ 38 w 76"/>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76"/>
                    </a:moveTo>
                    <a:cubicBezTo>
                      <a:pt x="17" y="76"/>
                      <a:pt x="0" y="59"/>
                      <a:pt x="0" y="38"/>
                    </a:cubicBezTo>
                    <a:cubicBezTo>
                      <a:pt x="0" y="17"/>
                      <a:pt x="17" y="0"/>
                      <a:pt x="38" y="0"/>
                    </a:cubicBezTo>
                    <a:cubicBezTo>
                      <a:pt x="59" y="0"/>
                      <a:pt x="76" y="17"/>
                      <a:pt x="76" y="38"/>
                    </a:cubicBezTo>
                    <a:cubicBezTo>
                      <a:pt x="76" y="59"/>
                      <a:pt x="59" y="76"/>
                      <a:pt x="38" y="76"/>
                    </a:cubicBezTo>
                    <a:close/>
                    <a:moveTo>
                      <a:pt x="38" y="4"/>
                    </a:moveTo>
                    <a:cubicBezTo>
                      <a:pt x="19" y="4"/>
                      <a:pt x="4" y="19"/>
                      <a:pt x="4" y="38"/>
                    </a:cubicBezTo>
                    <a:cubicBezTo>
                      <a:pt x="4" y="57"/>
                      <a:pt x="19" y="72"/>
                      <a:pt x="38" y="72"/>
                    </a:cubicBezTo>
                    <a:cubicBezTo>
                      <a:pt x="57" y="72"/>
                      <a:pt x="72" y="57"/>
                      <a:pt x="72" y="38"/>
                    </a:cubicBezTo>
                    <a:cubicBezTo>
                      <a:pt x="72" y="19"/>
                      <a:pt x="57" y="4"/>
                      <a:pt x="3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5EB7F577-12B2-4223-AC47-AD792AFF8582}"/>
              </a:ext>
            </a:extLst>
          </p:cNvPr>
          <p:cNvGrpSpPr/>
          <p:nvPr/>
        </p:nvGrpSpPr>
        <p:grpSpPr>
          <a:xfrm>
            <a:off x="733158" y="4332257"/>
            <a:ext cx="2089784" cy="215444"/>
            <a:chOff x="694056" y="4001583"/>
            <a:chExt cx="2089784" cy="215444"/>
          </a:xfrm>
        </p:grpSpPr>
        <p:sp>
          <p:nvSpPr>
            <p:cNvPr id="59" name="TextBox 58">
              <a:extLst>
                <a:ext uri="{FF2B5EF4-FFF2-40B4-BE49-F238E27FC236}">
                  <a16:creationId xmlns:a16="http://schemas.microsoft.com/office/drawing/2014/main" id="{74CB8CE9-92FB-4393-A491-063C03FDA541}"/>
                </a:ext>
              </a:extLst>
            </p:cNvPr>
            <p:cNvSpPr txBox="1"/>
            <p:nvPr/>
          </p:nvSpPr>
          <p:spPr>
            <a:xfrm>
              <a:off x="1022550" y="4001583"/>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Trending</a:t>
              </a:r>
            </a:p>
          </p:txBody>
        </p:sp>
        <p:grpSp>
          <p:nvGrpSpPr>
            <p:cNvPr id="60" name="Group 59">
              <a:extLst>
                <a:ext uri="{FF2B5EF4-FFF2-40B4-BE49-F238E27FC236}">
                  <a16:creationId xmlns:a16="http://schemas.microsoft.com/office/drawing/2014/main" id="{28A8F369-E907-460B-9E85-96B0F2BB41FE}"/>
                </a:ext>
              </a:extLst>
            </p:cNvPr>
            <p:cNvGrpSpPr>
              <a:grpSpLocks noChangeAspect="1"/>
            </p:cNvGrpSpPr>
            <p:nvPr/>
          </p:nvGrpSpPr>
          <p:grpSpPr>
            <a:xfrm>
              <a:off x="694056" y="4012105"/>
              <a:ext cx="161311" cy="194400"/>
              <a:chOff x="-395288" y="3805238"/>
              <a:chExt cx="309563" cy="373062"/>
            </a:xfrm>
            <a:gradFill>
              <a:gsLst>
                <a:gs pos="0">
                  <a:schemeClr val="accent2"/>
                </a:gs>
                <a:gs pos="100000">
                  <a:schemeClr val="accent1"/>
                </a:gs>
              </a:gsLst>
              <a:lin ang="2700000" scaled="0"/>
            </a:gradFill>
          </p:grpSpPr>
          <p:sp>
            <p:nvSpPr>
              <p:cNvPr id="61" name="Freeform 77">
                <a:extLst>
                  <a:ext uri="{FF2B5EF4-FFF2-40B4-BE49-F238E27FC236}">
                    <a16:creationId xmlns:a16="http://schemas.microsoft.com/office/drawing/2014/main" id="{94708C9E-4756-4CB6-A448-F918801A7AF6}"/>
                  </a:ext>
                </a:extLst>
              </p:cNvPr>
              <p:cNvSpPr>
                <a:spLocks noEditPoints="1"/>
              </p:cNvSpPr>
              <p:nvPr/>
            </p:nvSpPr>
            <p:spPr bwMode="auto">
              <a:xfrm>
                <a:off x="-395288" y="3805238"/>
                <a:ext cx="309563" cy="373062"/>
              </a:xfrm>
              <a:custGeom>
                <a:avLst/>
                <a:gdLst>
                  <a:gd name="T0" fmla="*/ 40 w 80"/>
                  <a:gd name="T1" fmla="*/ 96 h 96"/>
                  <a:gd name="T2" fmla="*/ 0 w 80"/>
                  <a:gd name="T3" fmla="*/ 58 h 96"/>
                  <a:gd name="T4" fmla="*/ 0 w 80"/>
                  <a:gd name="T5" fmla="*/ 56 h 96"/>
                  <a:gd name="T6" fmla="*/ 14 w 80"/>
                  <a:gd name="T7" fmla="*/ 25 h 96"/>
                  <a:gd name="T8" fmla="*/ 16 w 80"/>
                  <a:gd name="T9" fmla="*/ 25 h 96"/>
                  <a:gd name="T10" fmla="*/ 18 w 80"/>
                  <a:gd name="T11" fmla="*/ 26 h 96"/>
                  <a:gd name="T12" fmla="*/ 23 w 80"/>
                  <a:gd name="T13" fmla="*/ 37 h 96"/>
                  <a:gd name="T14" fmla="*/ 26 w 80"/>
                  <a:gd name="T15" fmla="*/ 22 h 96"/>
                  <a:gd name="T16" fmla="*/ 26 w 80"/>
                  <a:gd name="T17" fmla="*/ 20 h 96"/>
                  <a:gd name="T18" fmla="*/ 21 w 80"/>
                  <a:gd name="T19" fmla="*/ 4 h 96"/>
                  <a:gd name="T20" fmla="*/ 21 w 80"/>
                  <a:gd name="T21" fmla="*/ 1 h 96"/>
                  <a:gd name="T22" fmla="*/ 23 w 80"/>
                  <a:gd name="T23" fmla="*/ 1 h 96"/>
                  <a:gd name="T24" fmla="*/ 55 w 80"/>
                  <a:gd name="T25" fmla="*/ 19 h 96"/>
                  <a:gd name="T26" fmla="*/ 66 w 80"/>
                  <a:gd name="T27" fmla="*/ 49 h 96"/>
                  <a:gd name="T28" fmla="*/ 75 w 80"/>
                  <a:gd name="T29" fmla="*/ 44 h 96"/>
                  <a:gd name="T30" fmla="*/ 77 w 80"/>
                  <a:gd name="T31" fmla="*/ 43 h 96"/>
                  <a:gd name="T32" fmla="*/ 78 w 80"/>
                  <a:gd name="T33" fmla="*/ 45 h 96"/>
                  <a:gd name="T34" fmla="*/ 80 w 80"/>
                  <a:gd name="T35" fmla="*/ 56 h 96"/>
                  <a:gd name="T36" fmla="*/ 40 w 80"/>
                  <a:gd name="T37" fmla="*/ 96 h 96"/>
                  <a:gd name="T38" fmla="*/ 15 w 80"/>
                  <a:gd name="T39" fmla="*/ 30 h 96"/>
                  <a:gd name="T40" fmla="*/ 4 w 80"/>
                  <a:gd name="T41" fmla="*/ 56 h 96"/>
                  <a:gd name="T42" fmla="*/ 4 w 80"/>
                  <a:gd name="T43" fmla="*/ 58 h 96"/>
                  <a:gd name="T44" fmla="*/ 40 w 80"/>
                  <a:gd name="T45" fmla="*/ 92 h 96"/>
                  <a:gd name="T46" fmla="*/ 76 w 80"/>
                  <a:gd name="T47" fmla="*/ 56 h 96"/>
                  <a:gd name="T48" fmla="*/ 75 w 80"/>
                  <a:gd name="T49" fmla="*/ 49 h 96"/>
                  <a:gd name="T50" fmla="*/ 65 w 80"/>
                  <a:gd name="T51" fmla="*/ 54 h 96"/>
                  <a:gd name="T52" fmla="*/ 63 w 80"/>
                  <a:gd name="T53" fmla="*/ 54 h 96"/>
                  <a:gd name="T54" fmla="*/ 62 w 80"/>
                  <a:gd name="T55" fmla="*/ 52 h 96"/>
                  <a:gd name="T56" fmla="*/ 62 w 80"/>
                  <a:gd name="T57" fmla="*/ 51 h 96"/>
                  <a:gd name="T58" fmla="*/ 52 w 80"/>
                  <a:gd name="T59" fmla="*/ 22 h 96"/>
                  <a:gd name="T60" fmla="*/ 26 w 80"/>
                  <a:gd name="T61" fmla="*/ 5 h 96"/>
                  <a:gd name="T62" fmla="*/ 30 w 80"/>
                  <a:gd name="T63" fmla="*/ 20 h 96"/>
                  <a:gd name="T64" fmla="*/ 30 w 80"/>
                  <a:gd name="T65" fmla="*/ 22 h 96"/>
                  <a:gd name="T66" fmla="*/ 25 w 80"/>
                  <a:gd name="T67" fmla="*/ 42 h 96"/>
                  <a:gd name="T68" fmla="*/ 23 w 80"/>
                  <a:gd name="T69" fmla="*/ 43 h 96"/>
                  <a:gd name="T70" fmla="*/ 22 w 80"/>
                  <a:gd name="T71" fmla="*/ 42 h 96"/>
                  <a:gd name="T72" fmla="*/ 15 w 80"/>
                  <a:gd name="T73"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6">
                    <a:moveTo>
                      <a:pt x="40" y="96"/>
                    </a:moveTo>
                    <a:cubicBezTo>
                      <a:pt x="19" y="96"/>
                      <a:pt x="1" y="79"/>
                      <a:pt x="0" y="58"/>
                    </a:cubicBezTo>
                    <a:cubicBezTo>
                      <a:pt x="0" y="57"/>
                      <a:pt x="0" y="57"/>
                      <a:pt x="0" y="56"/>
                    </a:cubicBezTo>
                    <a:cubicBezTo>
                      <a:pt x="0" y="44"/>
                      <a:pt x="5" y="33"/>
                      <a:pt x="14" y="25"/>
                    </a:cubicBezTo>
                    <a:cubicBezTo>
                      <a:pt x="15" y="25"/>
                      <a:pt x="16" y="25"/>
                      <a:pt x="16" y="25"/>
                    </a:cubicBezTo>
                    <a:cubicBezTo>
                      <a:pt x="17" y="25"/>
                      <a:pt x="17" y="26"/>
                      <a:pt x="18" y="26"/>
                    </a:cubicBezTo>
                    <a:cubicBezTo>
                      <a:pt x="19" y="30"/>
                      <a:pt x="20" y="34"/>
                      <a:pt x="23" y="37"/>
                    </a:cubicBezTo>
                    <a:cubicBezTo>
                      <a:pt x="25" y="32"/>
                      <a:pt x="26" y="27"/>
                      <a:pt x="26" y="22"/>
                    </a:cubicBezTo>
                    <a:cubicBezTo>
                      <a:pt x="26" y="21"/>
                      <a:pt x="26" y="21"/>
                      <a:pt x="26" y="20"/>
                    </a:cubicBezTo>
                    <a:cubicBezTo>
                      <a:pt x="26" y="14"/>
                      <a:pt x="24" y="9"/>
                      <a:pt x="21" y="4"/>
                    </a:cubicBezTo>
                    <a:cubicBezTo>
                      <a:pt x="21" y="3"/>
                      <a:pt x="21" y="2"/>
                      <a:pt x="21" y="1"/>
                    </a:cubicBezTo>
                    <a:cubicBezTo>
                      <a:pt x="22" y="1"/>
                      <a:pt x="22" y="0"/>
                      <a:pt x="23" y="1"/>
                    </a:cubicBezTo>
                    <a:cubicBezTo>
                      <a:pt x="36" y="3"/>
                      <a:pt x="47" y="9"/>
                      <a:pt x="55" y="19"/>
                    </a:cubicBezTo>
                    <a:cubicBezTo>
                      <a:pt x="62" y="28"/>
                      <a:pt x="66" y="38"/>
                      <a:pt x="66" y="49"/>
                    </a:cubicBezTo>
                    <a:cubicBezTo>
                      <a:pt x="69" y="48"/>
                      <a:pt x="72" y="46"/>
                      <a:pt x="75" y="44"/>
                    </a:cubicBezTo>
                    <a:cubicBezTo>
                      <a:pt x="76" y="43"/>
                      <a:pt x="76" y="43"/>
                      <a:pt x="77" y="43"/>
                    </a:cubicBezTo>
                    <a:cubicBezTo>
                      <a:pt x="78" y="43"/>
                      <a:pt x="78" y="44"/>
                      <a:pt x="78" y="45"/>
                    </a:cubicBezTo>
                    <a:cubicBezTo>
                      <a:pt x="79" y="48"/>
                      <a:pt x="80" y="52"/>
                      <a:pt x="80" y="56"/>
                    </a:cubicBezTo>
                    <a:cubicBezTo>
                      <a:pt x="80" y="78"/>
                      <a:pt x="62" y="96"/>
                      <a:pt x="40" y="96"/>
                    </a:cubicBezTo>
                    <a:close/>
                    <a:moveTo>
                      <a:pt x="15" y="30"/>
                    </a:moveTo>
                    <a:cubicBezTo>
                      <a:pt x="8" y="37"/>
                      <a:pt x="4" y="46"/>
                      <a:pt x="4" y="56"/>
                    </a:cubicBezTo>
                    <a:cubicBezTo>
                      <a:pt x="4" y="57"/>
                      <a:pt x="4" y="57"/>
                      <a:pt x="4" y="58"/>
                    </a:cubicBezTo>
                    <a:cubicBezTo>
                      <a:pt x="5" y="77"/>
                      <a:pt x="21" y="92"/>
                      <a:pt x="40" y="92"/>
                    </a:cubicBezTo>
                    <a:cubicBezTo>
                      <a:pt x="60" y="92"/>
                      <a:pt x="76" y="76"/>
                      <a:pt x="76" y="56"/>
                    </a:cubicBezTo>
                    <a:cubicBezTo>
                      <a:pt x="76" y="53"/>
                      <a:pt x="76" y="51"/>
                      <a:pt x="75" y="49"/>
                    </a:cubicBezTo>
                    <a:cubicBezTo>
                      <a:pt x="72" y="51"/>
                      <a:pt x="68" y="53"/>
                      <a:pt x="65" y="54"/>
                    </a:cubicBezTo>
                    <a:cubicBezTo>
                      <a:pt x="64" y="54"/>
                      <a:pt x="63" y="54"/>
                      <a:pt x="63" y="54"/>
                    </a:cubicBezTo>
                    <a:cubicBezTo>
                      <a:pt x="62" y="53"/>
                      <a:pt x="62" y="53"/>
                      <a:pt x="62" y="52"/>
                    </a:cubicBezTo>
                    <a:cubicBezTo>
                      <a:pt x="62" y="52"/>
                      <a:pt x="62" y="51"/>
                      <a:pt x="62" y="51"/>
                    </a:cubicBezTo>
                    <a:cubicBezTo>
                      <a:pt x="62" y="40"/>
                      <a:pt x="58" y="30"/>
                      <a:pt x="52" y="22"/>
                    </a:cubicBezTo>
                    <a:cubicBezTo>
                      <a:pt x="45" y="14"/>
                      <a:pt x="36" y="8"/>
                      <a:pt x="26" y="5"/>
                    </a:cubicBezTo>
                    <a:cubicBezTo>
                      <a:pt x="28" y="10"/>
                      <a:pt x="30" y="15"/>
                      <a:pt x="30" y="20"/>
                    </a:cubicBezTo>
                    <a:cubicBezTo>
                      <a:pt x="30" y="21"/>
                      <a:pt x="30" y="21"/>
                      <a:pt x="30" y="22"/>
                    </a:cubicBezTo>
                    <a:cubicBezTo>
                      <a:pt x="30" y="29"/>
                      <a:pt x="28" y="36"/>
                      <a:pt x="25" y="42"/>
                    </a:cubicBezTo>
                    <a:cubicBezTo>
                      <a:pt x="25" y="42"/>
                      <a:pt x="24" y="43"/>
                      <a:pt x="23" y="43"/>
                    </a:cubicBezTo>
                    <a:cubicBezTo>
                      <a:pt x="23" y="43"/>
                      <a:pt x="22" y="42"/>
                      <a:pt x="22" y="42"/>
                    </a:cubicBezTo>
                    <a:cubicBezTo>
                      <a:pt x="19" y="39"/>
                      <a:pt x="16" y="35"/>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8">
                <a:extLst>
                  <a:ext uri="{FF2B5EF4-FFF2-40B4-BE49-F238E27FC236}">
                    <a16:creationId xmlns:a16="http://schemas.microsoft.com/office/drawing/2014/main" id="{698A1F2C-7CAF-4EBF-A95E-BAB982FF78B2}"/>
                  </a:ext>
                </a:extLst>
              </p:cNvPr>
              <p:cNvSpPr>
                <a:spLocks noEditPoints="1"/>
              </p:cNvSpPr>
              <p:nvPr/>
            </p:nvSpPr>
            <p:spPr bwMode="auto">
              <a:xfrm>
                <a:off x="-311150" y="3987800"/>
                <a:ext cx="141288" cy="190500"/>
              </a:xfrm>
              <a:custGeom>
                <a:avLst/>
                <a:gdLst>
                  <a:gd name="T0" fmla="*/ 18 w 36"/>
                  <a:gd name="T1" fmla="*/ 49 h 49"/>
                  <a:gd name="T2" fmla="*/ 0 w 36"/>
                  <a:gd name="T3" fmla="*/ 31 h 49"/>
                  <a:gd name="T4" fmla="*/ 24 w 36"/>
                  <a:gd name="T5" fmla="*/ 0 h 49"/>
                  <a:gd name="T6" fmla="*/ 26 w 36"/>
                  <a:gd name="T7" fmla="*/ 1 h 49"/>
                  <a:gd name="T8" fmla="*/ 26 w 36"/>
                  <a:gd name="T9" fmla="*/ 3 h 49"/>
                  <a:gd name="T10" fmla="*/ 21 w 36"/>
                  <a:gd name="T11" fmla="*/ 19 h 49"/>
                  <a:gd name="T12" fmla="*/ 23 w 36"/>
                  <a:gd name="T13" fmla="*/ 16 h 49"/>
                  <a:gd name="T14" fmla="*/ 24 w 36"/>
                  <a:gd name="T15" fmla="*/ 14 h 49"/>
                  <a:gd name="T16" fmla="*/ 25 w 36"/>
                  <a:gd name="T17" fmla="*/ 14 h 49"/>
                  <a:gd name="T18" fmla="*/ 36 w 36"/>
                  <a:gd name="T19" fmla="*/ 31 h 49"/>
                  <a:gd name="T20" fmla="*/ 18 w 36"/>
                  <a:gd name="T21" fmla="*/ 49 h 49"/>
                  <a:gd name="T22" fmla="*/ 18 w 36"/>
                  <a:gd name="T23" fmla="*/ 6 h 49"/>
                  <a:gd name="T24" fmla="*/ 4 w 36"/>
                  <a:gd name="T25" fmla="*/ 31 h 49"/>
                  <a:gd name="T26" fmla="*/ 18 w 36"/>
                  <a:gd name="T27" fmla="*/ 45 h 49"/>
                  <a:gd name="T28" fmla="*/ 32 w 36"/>
                  <a:gd name="T29" fmla="*/ 31 h 49"/>
                  <a:gd name="T30" fmla="*/ 26 w 36"/>
                  <a:gd name="T31" fmla="*/ 19 h 49"/>
                  <a:gd name="T32" fmla="*/ 22 w 36"/>
                  <a:gd name="T33" fmla="*/ 24 h 49"/>
                  <a:gd name="T34" fmla="*/ 20 w 36"/>
                  <a:gd name="T35" fmla="*/ 24 h 49"/>
                  <a:gd name="T36" fmla="*/ 19 w 36"/>
                  <a:gd name="T37" fmla="*/ 23 h 49"/>
                  <a:gd name="T38" fmla="*/ 18 w 36"/>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49">
                    <a:moveTo>
                      <a:pt x="18" y="49"/>
                    </a:moveTo>
                    <a:cubicBezTo>
                      <a:pt x="8" y="49"/>
                      <a:pt x="0" y="41"/>
                      <a:pt x="0" y="31"/>
                    </a:cubicBezTo>
                    <a:cubicBezTo>
                      <a:pt x="0" y="16"/>
                      <a:pt x="10" y="3"/>
                      <a:pt x="24" y="0"/>
                    </a:cubicBezTo>
                    <a:cubicBezTo>
                      <a:pt x="25" y="0"/>
                      <a:pt x="26" y="0"/>
                      <a:pt x="26" y="1"/>
                    </a:cubicBezTo>
                    <a:cubicBezTo>
                      <a:pt x="27" y="2"/>
                      <a:pt x="27" y="3"/>
                      <a:pt x="26" y="3"/>
                    </a:cubicBezTo>
                    <a:cubicBezTo>
                      <a:pt x="20" y="7"/>
                      <a:pt x="20" y="15"/>
                      <a:pt x="21" y="19"/>
                    </a:cubicBezTo>
                    <a:cubicBezTo>
                      <a:pt x="22" y="18"/>
                      <a:pt x="23" y="17"/>
                      <a:pt x="23" y="16"/>
                    </a:cubicBezTo>
                    <a:cubicBezTo>
                      <a:pt x="23" y="15"/>
                      <a:pt x="23" y="15"/>
                      <a:pt x="24" y="14"/>
                    </a:cubicBezTo>
                    <a:cubicBezTo>
                      <a:pt x="24" y="14"/>
                      <a:pt x="25" y="14"/>
                      <a:pt x="25" y="14"/>
                    </a:cubicBezTo>
                    <a:cubicBezTo>
                      <a:pt x="32" y="17"/>
                      <a:pt x="36" y="23"/>
                      <a:pt x="36" y="31"/>
                    </a:cubicBezTo>
                    <a:cubicBezTo>
                      <a:pt x="36" y="41"/>
                      <a:pt x="28" y="49"/>
                      <a:pt x="18" y="49"/>
                    </a:cubicBezTo>
                    <a:close/>
                    <a:moveTo>
                      <a:pt x="18" y="6"/>
                    </a:moveTo>
                    <a:cubicBezTo>
                      <a:pt x="10" y="11"/>
                      <a:pt x="4" y="20"/>
                      <a:pt x="4" y="31"/>
                    </a:cubicBezTo>
                    <a:cubicBezTo>
                      <a:pt x="4" y="39"/>
                      <a:pt x="10" y="45"/>
                      <a:pt x="18" y="45"/>
                    </a:cubicBezTo>
                    <a:cubicBezTo>
                      <a:pt x="26" y="45"/>
                      <a:pt x="32" y="39"/>
                      <a:pt x="32" y="31"/>
                    </a:cubicBezTo>
                    <a:cubicBezTo>
                      <a:pt x="32" y="27"/>
                      <a:pt x="31" y="22"/>
                      <a:pt x="26" y="19"/>
                    </a:cubicBezTo>
                    <a:cubicBezTo>
                      <a:pt x="25" y="21"/>
                      <a:pt x="23" y="23"/>
                      <a:pt x="22" y="24"/>
                    </a:cubicBezTo>
                    <a:cubicBezTo>
                      <a:pt x="21" y="24"/>
                      <a:pt x="21" y="24"/>
                      <a:pt x="20" y="24"/>
                    </a:cubicBezTo>
                    <a:cubicBezTo>
                      <a:pt x="20" y="24"/>
                      <a:pt x="19" y="24"/>
                      <a:pt x="19" y="23"/>
                    </a:cubicBezTo>
                    <a:cubicBezTo>
                      <a:pt x="16" y="19"/>
                      <a:pt x="16" y="12"/>
                      <a:pt x="1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3" name="Group 62">
            <a:extLst>
              <a:ext uri="{FF2B5EF4-FFF2-40B4-BE49-F238E27FC236}">
                <a16:creationId xmlns:a16="http://schemas.microsoft.com/office/drawing/2014/main" id="{1E43B121-299C-436A-AD5E-CE3851750E2C}"/>
              </a:ext>
            </a:extLst>
          </p:cNvPr>
          <p:cNvGrpSpPr/>
          <p:nvPr/>
        </p:nvGrpSpPr>
        <p:grpSpPr>
          <a:xfrm>
            <a:off x="716613" y="4834749"/>
            <a:ext cx="2106329" cy="215444"/>
            <a:chOff x="677511" y="4485188"/>
            <a:chExt cx="2106329" cy="215444"/>
          </a:xfrm>
        </p:grpSpPr>
        <p:sp>
          <p:nvSpPr>
            <p:cNvPr id="64" name="TextBox 63">
              <a:extLst>
                <a:ext uri="{FF2B5EF4-FFF2-40B4-BE49-F238E27FC236}">
                  <a16:creationId xmlns:a16="http://schemas.microsoft.com/office/drawing/2014/main" id="{8FAC6D44-1006-4D07-9DD9-030B754EDFCD}"/>
                </a:ext>
              </a:extLst>
            </p:cNvPr>
            <p:cNvSpPr txBox="1"/>
            <p:nvPr/>
          </p:nvSpPr>
          <p:spPr>
            <a:xfrm>
              <a:off x="1022550" y="4485188"/>
              <a:ext cx="1761290" cy="215444"/>
            </a:xfrm>
            <a:prstGeom prst="rect">
              <a:avLst/>
            </a:prstGeom>
            <a:noFill/>
            <a:ln w="6350">
              <a:noFill/>
              <a:prstDash val="dash"/>
            </a:ln>
          </p:spPr>
          <p:txBody>
            <a:bodyPr wrap="square" lIns="0" tIns="0" rIns="0" bIns="0" rtlCol="0" anchor="ctr">
              <a:spAutoFit/>
            </a:bodyPr>
            <a:lstStyle>
              <a:defPPr>
                <a:defRPr lang="en-US"/>
              </a:defPPr>
              <a:lvl1pPr>
                <a:defRPr sz="1400">
                  <a:solidFill>
                    <a:schemeClr val="bg1"/>
                  </a:solidFill>
                </a:defRPr>
              </a:lvl1pPr>
            </a:lstStyle>
            <a:p>
              <a:r>
                <a:rPr lang="en-US" dirty="0"/>
                <a:t>Help</a:t>
              </a:r>
            </a:p>
          </p:txBody>
        </p:sp>
        <p:grpSp>
          <p:nvGrpSpPr>
            <p:cNvPr id="65" name="Group 64">
              <a:extLst>
                <a:ext uri="{FF2B5EF4-FFF2-40B4-BE49-F238E27FC236}">
                  <a16:creationId xmlns:a16="http://schemas.microsoft.com/office/drawing/2014/main" id="{0D983F85-5927-4C76-9F4F-D985E0DE5601}"/>
                </a:ext>
              </a:extLst>
            </p:cNvPr>
            <p:cNvGrpSpPr>
              <a:grpSpLocks noChangeAspect="1"/>
            </p:cNvGrpSpPr>
            <p:nvPr/>
          </p:nvGrpSpPr>
          <p:grpSpPr>
            <a:xfrm>
              <a:off x="677511" y="4495710"/>
              <a:ext cx="194400" cy="194400"/>
              <a:chOff x="-774700" y="4160838"/>
              <a:chExt cx="357187" cy="357187"/>
            </a:xfrm>
            <a:gradFill>
              <a:gsLst>
                <a:gs pos="0">
                  <a:schemeClr val="accent2"/>
                </a:gs>
                <a:gs pos="100000">
                  <a:schemeClr val="accent1"/>
                </a:gs>
              </a:gsLst>
              <a:lin ang="2700000" scaled="0"/>
            </a:gradFill>
          </p:grpSpPr>
          <p:sp>
            <p:nvSpPr>
              <p:cNvPr id="66" name="Freeform 82">
                <a:extLst>
                  <a:ext uri="{FF2B5EF4-FFF2-40B4-BE49-F238E27FC236}">
                    <a16:creationId xmlns:a16="http://schemas.microsoft.com/office/drawing/2014/main" id="{A3A772FF-D495-49BE-955B-256B381FC04D}"/>
                  </a:ext>
                </a:extLst>
              </p:cNvPr>
              <p:cNvSpPr>
                <a:spLocks noEditPoints="1"/>
              </p:cNvSpPr>
              <p:nvPr/>
            </p:nvSpPr>
            <p:spPr bwMode="auto">
              <a:xfrm>
                <a:off x="-774700" y="4160838"/>
                <a:ext cx="357187" cy="357187"/>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4 h 92"/>
                  <a:gd name="T12" fmla="*/ 4 w 92"/>
                  <a:gd name="T13" fmla="*/ 46 h 92"/>
                  <a:gd name="T14" fmla="*/ 46 w 92"/>
                  <a:gd name="T15" fmla="*/ 88 h 92"/>
                  <a:gd name="T16" fmla="*/ 88 w 92"/>
                  <a:gd name="T17" fmla="*/ 46 h 92"/>
                  <a:gd name="T18" fmla="*/ 46 w 92"/>
                  <a:gd name="T19"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4"/>
                    </a:moveTo>
                    <a:cubicBezTo>
                      <a:pt x="23" y="4"/>
                      <a:pt x="4" y="23"/>
                      <a:pt x="4" y="46"/>
                    </a:cubicBezTo>
                    <a:cubicBezTo>
                      <a:pt x="4" y="69"/>
                      <a:pt x="23" y="88"/>
                      <a:pt x="46" y="88"/>
                    </a:cubicBezTo>
                    <a:cubicBezTo>
                      <a:pt x="69" y="88"/>
                      <a:pt x="88" y="69"/>
                      <a:pt x="88" y="46"/>
                    </a:cubicBezTo>
                    <a:cubicBezTo>
                      <a:pt x="88" y="23"/>
                      <a:pt x="69"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3">
                <a:extLst>
                  <a:ext uri="{FF2B5EF4-FFF2-40B4-BE49-F238E27FC236}">
                    <a16:creationId xmlns:a16="http://schemas.microsoft.com/office/drawing/2014/main" id="{FAB01211-1990-4E69-B3EB-C160710423D8}"/>
                  </a:ext>
                </a:extLst>
              </p:cNvPr>
              <p:cNvSpPr>
                <a:spLocks/>
              </p:cNvSpPr>
              <p:nvPr/>
            </p:nvSpPr>
            <p:spPr bwMode="auto">
              <a:xfrm>
                <a:off x="-650875" y="4246563"/>
                <a:ext cx="109537" cy="155575"/>
              </a:xfrm>
              <a:custGeom>
                <a:avLst/>
                <a:gdLst>
                  <a:gd name="T0" fmla="*/ 14 w 28"/>
                  <a:gd name="T1" fmla="*/ 40 h 40"/>
                  <a:gd name="T2" fmla="*/ 12 w 28"/>
                  <a:gd name="T3" fmla="*/ 38 h 40"/>
                  <a:gd name="T4" fmla="*/ 12 w 28"/>
                  <a:gd name="T5" fmla="*/ 26 h 40"/>
                  <a:gd name="T6" fmla="*/ 14 w 28"/>
                  <a:gd name="T7" fmla="*/ 24 h 40"/>
                  <a:gd name="T8" fmla="*/ 24 w 28"/>
                  <a:gd name="T9" fmla="*/ 14 h 40"/>
                  <a:gd name="T10" fmla="*/ 14 w 28"/>
                  <a:gd name="T11" fmla="*/ 4 h 40"/>
                  <a:gd name="T12" fmla="*/ 4 w 28"/>
                  <a:gd name="T13" fmla="*/ 14 h 40"/>
                  <a:gd name="T14" fmla="*/ 2 w 28"/>
                  <a:gd name="T15" fmla="*/ 16 h 40"/>
                  <a:gd name="T16" fmla="*/ 0 w 28"/>
                  <a:gd name="T17" fmla="*/ 14 h 40"/>
                  <a:gd name="T18" fmla="*/ 14 w 28"/>
                  <a:gd name="T19" fmla="*/ 0 h 40"/>
                  <a:gd name="T20" fmla="*/ 28 w 28"/>
                  <a:gd name="T21" fmla="*/ 14 h 40"/>
                  <a:gd name="T22" fmla="*/ 16 w 28"/>
                  <a:gd name="T23" fmla="*/ 28 h 40"/>
                  <a:gd name="T24" fmla="*/ 16 w 28"/>
                  <a:gd name="T25" fmla="*/ 38 h 40"/>
                  <a:gd name="T26" fmla="*/ 14 w 28"/>
                  <a:gd name="T2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0">
                    <a:moveTo>
                      <a:pt x="14" y="40"/>
                    </a:moveTo>
                    <a:cubicBezTo>
                      <a:pt x="13" y="40"/>
                      <a:pt x="12" y="39"/>
                      <a:pt x="12" y="38"/>
                    </a:cubicBezTo>
                    <a:cubicBezTo>
                      <a:pt x="12" y="26"/>
                      <a:pt x="12" y="26"/>
                      <a:pt x="12" y="26"/>
                    </a:cubicBezTo>
                    <a:cubicBezTo>
                      <a:pt x="12" y="25"/>
                      <a:pt x="13" y="24"/>
                      <a:pt x="14" y="24"/>
                    </a:cubicBezTo>
                    <a:cubicBezTo>
                      <a:pt x="20" y="24"/>
                      <a:pt x="24" y="20"/>
                      <a:pt x="24" y="14"/>
                    </a:cubicBezTo>
                    <a:cubicBezTo>
                      <a:pt x="24" y="8"/>
                      <a:pt x="20" y="4"/>
                      <a:pt x="14" y="4"/>
                    </a:cubicBezTo>
                    <a:cubicBezTo>
                      <a:pt x="8" y="4"/>
                      <a:pt x="4" y="8"/>
                      <a:pt x="4" y="14"/>
                    </a:cubicBezTo>
                    <a:cubicBezTo>
                      <a:pt x="4" y="15"/>
                      <a:pt x="3" y="16"/>
                      <a:pt x="2" y="16"/>
                    </a:cubicBezTo>
                    <a:cubicBezTo>
                      <a:pt x="1" y="16"/>
                      <a:pt x="0" y="15"/>
                      <a:pt x="0" y="14"/>
                    </a:cubicBezTo>
                    <a:cubicBezTo>
                      <a:pt x="0" y="6"/>
                      <a:pt x="6" y="0"/>
                      <a:pt x="14" y="0"/>
                    </a:cubicBezTo>
                    <a:cubicBezTo>
                      <a:pt x="22" y="0"/>
                      <a:pt x="28" y="6"/>
                      <a:pt x="28" y="14"/>
                    </a:cubicBezTo>
                    <a:cubicBezTo>
                      <a:pt x="28" y="21"/>
                      <a:pt x="23" y="27"/>
                      <a:pt x="16" y="28"/>
                    </a:cubicBezTo>
                    <a:cubicBezTo>
                      <a:pt x="16" y="38"/>
                      <a:pt x="16" y="38"/>
                      <a:pt x="16" y="38"/>
                    </a:cubicBezTo>
                    <a:cubicBezTo>
                      <a:pt x="16" y="39"/>
                      <a:pt x="15" y="40"/>
                      <a:pt x="1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84">
                <a:extLst>
                  <a:ext uri="{FF2B5EF4-FFF2-40B4-BE49-F238E27FC236}">
                    <a16:creationId xmlns:a16="http://schemas.microsoft.com/office/drawing/2014/main" id="{792F4A40-64DA-405F-8BE8-DA23294F0189}"/>
                  </a:ext>
                </a:extLst>
              </p:cNvPr>
              <p:cNvSpPr>
                <a:spLocks noChangeArrowheads="1"/>
              </p:cNvSpPr>
              <p:nvPr/>
            </p:nvSpPr>
            <p:spPr bwMode="auto">
              <a:xfrm>
                <a:off x="-611188" y="4416425"/>
                <a:ext cx="30162"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9" name="Group 68">
            <a:extLst>
              <a:ext uri="{FF2B5EF4-FFF2-40B4-BE49-F238E27FC236}">
                <a16:creationId xmlns:a16="http://schemas.microsoft.com/office/drawing/2014/main" id="{C76103F1-84DB-4BC4-A08A-179ECE48E7B4}"/>
              </a:ext>
            </a:extLst>
          </p:cNvPr>
          <p:cNvGrpSpPr/>
          <p:nvPr/>
        </p:nvGrpSpPr>
        <p:grpSpPr>
          <a:xfrm>
            <a:off x="729187" y="5337238"/>
            <a:ext cx="2093755" cy="215444"/>
            <a:chOff x="690085" y="4968796"/>
            <a:chExt cx="2093755" cy="215444"/>
          </a:xfrm>
        </p:grpSpPr>
        <p:sp>
          <p:nvSpPr>
            <p:cNvPr id="70" name="TextBox 69">
              <a:extLst>
                <a:ext uri="{FF2B5EF4-FFF2-40B4-BE49-F238E27FC236}">
                  <a16:creationId xmlns:a16="http://schemas.microsoft.com/office/drawing/2014/main" id="{9BA22268-E04D-4C6D-84AF-1663A15143F0}"/>
                </a:ext>
              </a:extLst>
            </p:cNvPr>
            <p:cNvSpPr txBox="1"/>
            <p:nvPr/>
          </p:nvSpPr>
          <p:spPr>
            <a:xfrm>
              <a:off x="1022550" y="4968796"/>
              <a:ext cx="1761290" cy="215444"/>
            </a:xfrm>
            <a:prstGeom prst="rect">
              <a:avLst/>
            </a:prstGeom>
            <a:noFill/>
            <a:ln w="6350">
              <a:noFill/>
              <a:prstDash val="dash"/>
            </a:ln>
          </p:spPr>
          <p:txBody>
            <a:bodyPr wrap="square" lIns="0" tIns="0" rIns="0" bIns="0" rtlCol="0" anchor="ctr">
              <a:spAutoFit/>
            </a:bodyPr>
            <a:lstStyle>
              <a:defPPr>
                <a:defRPr lang="en-US"/>
              </a:defPPr>
              <a:lvl1pPr>
                <a:defRPr sz="1400" b="1">
                  <a:solidFill>
                    <a:schemeClr val="accent1"/>
                  </a:solidFill>
                  <a:latin typeface="+mj-lt"/>
                </a:defRPr>
              </a:lvl1pPr>
            </a:lstStyle>
            <a:p>
              <a:r>
                <a:rPr lang="en-US" dirty="0"/>
                <a:t>End Note</a:t>
              </a:r>
            </a:p>
          </p:txBody>
        </p:sp>
        <p:grpSp>
          <p:nvGrpSpPr>
            <p:cNvPr id="71" name="Group 70">
              <a:extLst>
                <a:ext uri="{FF2B5EF4-FFF2-40B4-BE49-F238E27FC236}">
                  <a16:creationId xmlns:a16="http://schemas.microsoft.com/office/drawing/2014/main" id="{184F1FC5-49C1-4A7C-B420-C933245158F4}"/>
                </a:ext>
              </a:extLst>
            </p:cNvPr>
            <p:cNvGrpSpPr>
              <a:grpSpLocks noChangeAspect="1"/>
            </p:cNvGrpSpPr>
            <p:nvPr/>
          </p:nvGrpSpPr>
          <p:grpSpPr>
            <a:xfrm>
              <a:off x="690085" y="4969598"/>
              <a:ext cx="169252" cy="213840"/>
              <a:chOff x="-536575" y="4772025"/>
              <a:chExt cx="295274" cy="373063"/>
            </a:xfrm>
            <a:gradFill>
              <a:gsLst>
                <a:gs pos="0">
                  <a:schemeClr val="accent2"/>
                </a:gs>
                <a:gs pos="100000">
                  <a:schemeClr val="accent1"/>
                </a:gs>
              </a:gsLst>
              <a:lin ang="2700000" scaled="0"/>
            </a:gradFill>
          </p:grpSpPr>
          <p:sp>
            <p:nvSpPr>
              <p:cNvPr id="72" name="Freeform 88">
                <a:extLst>
                  <a:ext uri="{FF2B5EF4-FFF2-40B4-BE49-F238E27FC236}">
                    <a16:creationId xmlns:a16="http://schemas.microsoft.com/office/drawing/2014/main" id="{7942EAA2-6989-4AD9-9067-D3DE77B4A184}"/>
                  </a:ext>
                </a:extLst>
              </p:cNvPr>
              <p:cNvSpPr>
                <a:spLocks noEditPoints="1"/>
              </p:cNvSpPr>
              <p:nvPr/>
            </p:nvSpPr>
            <p:spPr bwMode="auto">
              <a:xfrm>
                <a:off x="-506413" y="4787900"/>
                <a:ext cx="265112" cy="247650"/>
              </a:xfrm>
              <a:custGeom>
                <a:avLst/>
                <a:gdLst>
                  <a:gd name="T0" fmla="*/ 66 w 68"/>
                  <a:gd name="T1" fmla="*/ 64 h 64"/>
                  <a:gd name="T2" fmla="*/ 14 w 68"/>
                  <a:gd name="T3" fmla="*/ 64 h 64"/>
                  <a:gd name="T4" fmla="*/ 12 w 68"/>
                  <a:gd name="T5" fmla="*/ 62 h 64"/>
                  <a:gd name="T6" fmla="*/ 19 w 68"/>
                  <a:gd name="T7" fmla="*/ 52 h 64"/>
                  <a:gd name="T8" fmla="*/ 2 w 68"/>
                  <a:gd name="T9" fmla="*/ 52 h 64"/>
                  <a:gd name="T10" fmla="*/ 0 w 68"/>
                  <a:gd name="T11" fmla="*/ 50 h 64"/>
                  <a:gd name="T12" fmla="*/ 0 w 68"/>
                  <a:gd name="T13" fmla="*/ 2 h 64"/>
                  <a:gd name="T14" fmla="*/ 2 w 68"/>
                  <a:gd name="T15" fmla="*/ 0 h 64"/>
                  <a:gd name="T16" fmla="*/ 30 w 68"/>
                  <a:gd name="T17" fmla="*/ 0 h 64"/>
                  <a:gd name="T18" fmla="*/ 32 w 68"/>
                  <a:gd name="T19" fmla="*/ 2 h 64"/>
                  <a:gd name="T20" fmla="*/ 32 w 68"/>
                  <a:gd name="T21" fmla="*/ 12 h 64"/>
                  <a:gd name="T22" fmla="*/ 66 w 68"/>
                  <a:gd name="T23" fmla="*/ 12 h 64"/>
                  <a:gd name="T24" fmla="*/ 68 w 68"/>
                  <a:gd name="T25" fmla="*/ 14 h 64"/>
                  <a:gd name="T26" fmla="*/ 68 w 68"/>
                  <a:gd name="T27" fmla="*/ 62 h 64"/>
                  <a:gd name="T28" fmla="*/ 66 w 68"/>
                  <a:gd name="T29" fmla="*/ 64 h 64"/>
                  <a:gd name="T30" fmla="*/ 16 w 68"/>
                  <a:gd name="T31" fmla="*/ 60 h 64"/>
                  <a:gd name="T32" fmla="*/ 64 w 68"/>
                  <a:gd name="T33" fmla="*/ 60 h 64"/>
                  <a:gd name="T34" fmla="*/ 64 w 68"/>
                  <a:gd name="T35" fmla="*/ 16 h 64"/>
                  <a:gd name="T36" fmla="*/ 30 w 68"/>
                  <a:gd name="T37" fmla="*/ 16 h 64"/>
                  <a:gd name="T38" fmla="*/ 28 w 68"/>
                  <a:gd name="T39" fmla="*/ 14 h 64"/>
                  <a:gd name="T40" fmla="*/ 28 w 68"/>
                  <a:gd name="T41" fmla="*/ 4 h 64"/>
                  <a:gd name="T42" fmla="*/ 4 w 68"/>
                  <a:gd name="T43" fmla="*/ 4 h 64"/>
                  <a:gd name="T44" fmla="*/ 4 w 68"/>
                  <a:gd name="T45" fmla="*/ 48 h 64"/>
                  <a:gd name="T46" fmla="*/ 30 w 68"/>
                  <a:gd name="T47" fmla="*/ 48 h 64"/>
                  <a:gd name="T48" fmla="*/ 32 w 68"/>
                  <a:gd name="T49" fmla="*/ 50 h 64"/>
                  <a:gd name="T50" fmla="*/ 30 w 68"/>
                  <a:gd name="T51" fmla="*/ 52 h 64"/>
                  <a:gd name="T52" fmla="*/ 16 w 68"/>
                  <a:gd name="T5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64">
                    <a:moveTo>
                      <a:pt x="66" y="64"/>
                    </a:moveTo>
                    <a:cubicBezTo>
                      <a:pt x="14" y="64"/>
                      <a:pt x="14" y="64"/>
                      <a:pt x="14" y="64"/>
                    </a:cubicBezTo>
                    <a:cubicBezTo>
                      <a:pt x="13" y="64"/>
                      <a:pt x="12" y="63"/>
                      <a:pt x="12" y="62"/>
                    </a:cubicBezTo>
                    <a:cubicBezTo>
                      <a:pt x="12" y="57"/>
                      <a:pt x="15" y="54"/>
                      <a:pt x="19" y="52"/>
                    </a:cubicBezTo>
                    <a:cubicBezTo>
                      <a:pt x="2" y="52"/>
                      <a:pt x="2" y="52"/>
                      <a:pt x="2" y="52"/>
                    </a:cubicBezTo>
                    <a:cubicBezTo>
                      <a:pt x="1" y="52"/>
                      <a:pt x="0" y="51"/>
                      <a:pt x="0" y="50"/>
                    </a:cubicBezTo>
                    <a:cubicBezTo>
                      <a:pt x="0" y="2"/>
                      <a:pt x="0" y="2"/>
                      <a:pt x="0" y="2"/>
                    </a:cubicBezTo>
                    <a:cubicBezTo>
                      <a:pt x="0" y="1"/>
                      <a:pt x="1" y="0"/>
                      <a:pt x="2" y="0"/>
                    </a:cubicBezTo>
                    <a:cubicBezTo>
                      <a:pt x="30" y="0"/>
                      <a:pt x="30" y="0"/>
                      <a:pt x="30" y="0"/>
                    </a:cubicBezTo>
                    <a:cubicBezTo>
                      <a:pt x="31" y="0"/>
                      <a:pt x="32" y="1"/>
                      <a:pt x="32" y="2"/>
                    </a:cubicBezTo>
                    <a:cubicBezTo>
                      <a:pt x="32" y="12"/>
                      <a:pt x="32" y="12"/>
                      <a:pt x="32" y="12"/>
                    </a:cubicBezTo>
                    <a:cubicBezTo>
                      <a:pt x="66" y="12"/>
                      <a:pt x="66" y="12"/>
                      <a:pt x="66" y="12"/>
                    </a:cubicBezTo>
                    <a:cubicBezTo>
                      <a:pt x="67" y="12"/>
                      <a:pt x="68" y="13"/>
                      <a:pt x="68" y="14"/>
                    </a:cubicBezTo>
                    <a:cubicBezTo>
                      <a:pt x="68" y="62"/>
                      <a:pt x="68" y="62"/>
                      <a:pt x="68" y="62"/>
                    </a:cubicBezTo>
                    <a:cubicBezTo>
                      <a:pt x="68" y="63"/>
                      <a:pt x="67" y="64"/>
                      <a:pt x="66" y="64"/>
                    </a:cubicBezTo>
                    <a:close/>
                    <a:moveTo>
                      <a:pt x="16" y="60"/>
                    </a:moveTo>
                    <a:cubicBezTo>
                      <a:pt x="64" y="60"/>
                      <a:pt x="64" y="60"/>
                      <a:pt x="64" y="60"/>
                    </a:cubicBezTo>
                    <a:cubicBezTo>
                      <a:pt x="64" y="16"/>
                      <a:pt x="64" y="16"/>
                      <a:pt x="64" y="16"/>
                    </a:cubicBezTo>
                    <a:cubicBezTo>
                      <a:pt x="30" y="16"/>
                      <a:pt x="30" y="16"/>
                      <a:pt x="30" y="16"/>
                    </a:cubicBezTo>
                    <a:cubicBezTo>
                      <a:pt x="29" y="16"/>
                      <a:pt x="28" y="15"/>
                      <a:pt x="28" y="14"/>
                    </a:cubicBezTo>
                    <a:cubicBezTo>
                      <a:pt x="28" y="4"/>
                      <a:pt x="28" y="4"/>
                      <a:pt x="28" y="4"/>
                    </a:cubicBezTo>
                    <a:cubicBezTo>
                      <a:pt x="4" y="4"/>
                      <a:pt x="4" y="4"/>
                      <a:pt x="4" y="4"/>
                    </a:cubicBezTo>
                    <a:cubicBezTo>
                      <a:pt x="4" y="48"/>
                      <a:pt x="4" y="48"/>
                      <a:pt x="4" y="48"/>
                    </a:cubicBezTo>
                    <a:cubicBezTo>
                      <a:pt x="30" y="48"/>
                      <a:pt x="30" y="48"/>
                      <a:pt x="30" y="48"/>
                    </a:cubicBezTo>
                    <a:cubicBezTo>
                      <a:pt x="31" y="48"/>
                      <a:pt x="32" y="49"/>
                      <a:pt x="32" y="50"/>
                    </a:cubicBezTo>
                    <a:cubicBezTo>
                      <a:pt x="32" y="51"/>
                      <a:pt x="31" y="52"/>
                      <a:pt x="30" y="52"/>
                    </a:cubicBezTo>
                    <a:cubicBezTo>
                      <a:pt x="27" y="53"/>
                      <a:pt x="18" y="55"/>
                      <a:pt x="1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9">
                <a:extLst>
                  <a:ext uri="{FF2B5EF4-FFF2-40B4-BE49-F238E27FC236}">
                    <a16:creationId xmlns:a16="http://schemas.microsoft.com/office/drawing/2014/main" id="{E8BD8F4D-C9C4-4027-81CB-81CC0386AC52}"/>
                  </a:ext>
                </a:extLst>
              </p:cNvPr>
              <p:cNvSpPr>
                <a:spLocks/>
              </p:cNvSpPr>
              <p:nvPr/>
            </p:nvSpPr>
            <p:spPr bwMode="auto">
              <a:xfrm>
                <a:off x="-396875" y="4833938"/>
                <a:ext cx="15875" cy="155575"/>
              </a:xfrm>
              <a:custGeom>
                <a:avLst/>
                <a:gdLst>
                  <a:gd name="T0" fmla="*/ 2 w 4"/>
                  <a:gd name="T1" fmla="*/ 40 h 40"/>
                  <a:gd name="T2" fmla="*/ 0 w 4"/>
                  <a:gd name="T3" fmla="*/ 38 h 40"/>
                  <a:gd name="T4" fmla="*/ 0 w 4"/>
                  <a:gd name="T5" fmla="*/ 2 h 40"/>
                  <a:gd name="T6" fmla="*/ 2 w 4"/>
                  <a:gd name="T7" fmla="*/ 0 h 40"/>
                  <a:gd name="T8" fmla="*/ 4 w 4"/>
                  <a:gd name="T9" fmla="*/ 2 h 40"/>
                  <a:gd name="T10" fmla="*/ 4 w 4"/>
                  <a:gd name="T11" fmla="*/ 38 h 40"/>
                  <a:gd name="T12" fmla="*/ 2 w 4"/>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40"/>
                    </a:moveTo>
                    <a:cubicBezTo>
                      <a:pt x="1" y="40"/>
                      <a:pt x="0" y="39"/>
                      <a:pt x="0" y="38"/>
                    </a:cubicBezTo>
                    <a:cubicBezTo>
                      <a:pt x="0" y="2"/>
                      <a:pt x="0" y="2"/>
                      <a:pt x="0" y="2"/>
                    </a:cubicBezTo>
                    <a:cubicBezTo>
                      <a:pt x="0" y="1"/>
                      <a:pt x="1" y="0"/>
                      <a:pt x="2" y="0"/>
                    </a:cubicBezTo>
                    <a:cubicBezTo>
                      <a:pt x="3" y="0"/>
                      <a:pt x="4" y="1"/>
                      <a:pt x="4" y="2"/>
                    </a:cubicBezTo>
                    <a:cubicBezTo>
                      <a:pt x="4" y="38"/>
                      <a:pt x="4" y="38"/>
                      <a:pt x="4" y="38"/>
                    </a:cubicBezTo>
                    <a:cubicBezTo>
                      <a:pt x="4" y="39"/>
                      <a:pt x="3"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90">
                <a:extLst>
                  <a:ext uri="{FF2B5EF4-FFF2-40B4-BE49-F238E27FC236}">
                    <a16:creationId xmlns:a16="http://schemas.microsoft.com/office/drawing/2014/main" id="{159328DE-2E41-4786-A8D9-A381D9CB4872}"/>
                  </a:ext>
                </a:extLst>
              </p:cNvPr>
              <p:cNvSpPr>
                <a:spLocks/>
              </p:cNvSpPr>
              <p:nvPr/>
            </p:nvSpPr>
            <p:spPr bwMode="auto">
              <a:xfrm>
                <a:off x="-536575" y="4772025"/>
                <a:ext cx="14287" cy="373063"/>
              </a:xfrm>
              <a:custGeom>
                <a:avLst/>
                <a:gdLst>
                  <a:gd name="T0" fmla="*/ 2 w 4"/>
                  <a:gd name="T1" fmla="*/ 96 h 96"/>
                  <a:gd name="T2" fmla="*/ 0 w 4"/>
                  <a:gd name="T3" fmla="*/ 94 h 96"/>
                  <a:gd name="T4" fmla="*/ 0 w 4"/>
                  <a:gd name="T5" fmla="*/ 2 h 96"/>
                  <a:gd name="T6" fmla="*/ 2 w 4"/>
                  <a:gd name="T7" fmla="*/ 0 h 96"/>
                  <a:gd name="T8" fmla="*/ 4 w 4"/>
                  <a:gd name="T9" fmla="*/ 2 h 96"/>
                  <a:gd name="T10" fmla="*/ 4 w 4"/>
                  <a:gd name="T11" fmla="*/ 94 h 96"/>
                  <a:gd name="T12" fmla="*/ 2 w 4"/>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4" h="96">
                    <a:moveTo>
                      <a:pt x="2" y="96"/>
                    </a:moveTo>
                    <a:cubicBezTo>
                      <a:pt x="1" y="96"/>
                      <a:pt x="0" y="95"/>
                      <a:pt x="0" y="94"/>
                    </a:cubicBezTo>
                    <a:cubicBezTo>
                      <a:pt x="0" y="2"/>
                      <a:pt x="0" y="2"/>
                      <a:pt x="0" y="2"/>
                    </a:cubicBezTo>
                    <a:cubicBezTo>
                      <a:pt x="0" y="1"/>
                      <a:pt x="1" y="0"/>
                      <a:pt x="2" y="0"/>
                    </a:cubicBezTo>
                    <a:cubicBezTo>
                      <a:pt x="3" y="0"/>
                      <a:pt x="4" y="1"/>
                      <a:pt x="4" y="2"/>
                    </a:cubicBezTo>
                    <a:cubicBezTo>
                      <a:pt x="4" y="94"/>
                      <a:pt x="4" y="94"/>
                      <a:pt x="4" y="94"/>
                    </a:cubicBezTo>
                    <a:cubicBezTo>
                      <a:pt x="4" y="95"/>
                      <a:pt x="3" y="96"/>
                      <a:pt x="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91">
                <a:extLst>
                  <a:ext uri="{FF2B5EF4-FFF2-40B4-BE49-F238E27FC236}">
                    <a16:creationId xmlns:a16="http://schemas.microsoft.com/office/drawing/2014/main" id="{4C5B68EC-C55D-4832-A38D-D2E513215763}"/>
                  </a:ext>
                </a:extLst>
              </p:cNvPr>
              <p:cNvSpPr>
                <a:spLocks noChangeArrowheads="1"/>
              </p:cNvSpPr>
              <p:nvPr/>
            </p:nvSpPr>
            <p:spPr bwMode="auto">
              <a:xfrm>
                <a:off x="-458788" y="4981575"/>
                <a:ext cx="14287"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2" name="Group 101">
            <a:extLst>
              <a:ext uri="{FF2B5EF4-FFF2-40B4-BE49-F238E27FC236}">
                <a16:creationId xmlns:a16="http://schemas.microsoft.com/office/drawing/2014/main" id="{3F9F74FA-12D4-4178-ABD7-9E2E726C0322}"/>
              </a:ext>
            </a:extLst>
          </p:cNvPr>
          <p:cNvGrpSpPr/>
          <p:nvPr/>
        </p:nvGrpSpPr>
        <p:grpSpPr>
          <a:xfrm>
            <a:off x="3468914" y="1628929"/>
            <a:ext cx="8186932" cy="2616424"/>
            <a:chOff x="3468914" y="1395907"/>
            <a:chExt cx="8186932" cy="2616424"/>
          </a:xfrm>
        </p:grpSpPr>
        <p:grpSp>
          <p:nvGrpSpPr>
            <p:cNvPr id="95" name="Group 94">
              <a:extLst>
                <a:ext uri="{FF2B5EF4-FFF2-40B4-BE49-F238E27FC236}">
                  <a16:creationId xmlns:a16="http://schemas.microsoft.com/office/drawing/2014/main" id="{4928A2F6-3984-46B8-AAAA-DB19F8C3595C}"/>
                </a:ext>
              </a:extLst>
            </p:cNvPr>
            <p:cNvGrpSpPr/>
            <p:nvPr/>
          </p:nvGrpSpPr>
          <p:grpSpPr>
            <a:xfrm>
              <a:off x="3474583" y="1395907"/>
              <a:ext cx="5110163" cy="2616424"/>
              <a:chOff x="3293608" y="1395907"/>
              <a:chExt cx="5110163" cy="2616424"/>
            </a:xfrm>
          </p:grpSpPr>
          <p:sp>
            <p:nvSpPr>
              <p:cNvPr id="138" name="TextBox 137">
                <a:extLst>
                  <a:ext uri="{FF2B5EF4-FFF2-40B4-BE49-F238E27FC236}">
                    <a16:creationId xmlns:a16="http://schemas.microsoft.com/office/drawing/2014/main" id="{7771AFFE-303D-4561-9DE9-4C95BB6688B0}"/>
                  </a:ext>
                </a:extLst>
              </p:cNvPr>
              <p:cNvSpPr txBox="1"/>
              <p:nvPr/>
            </p:nvSpPr>
            <p:spPr>
              <a:xfrm>
                <a:off x="3293608" y="2288782"/>
                <a:ext cx="5110163" cy="1723549"/>
              </a:xfrm>
              <a:prstGeom prst="rect">
                <a:avLst/>
              </a:prstGeom>
              <a:noFill/>
              <a:ln w="6350">
                <a:noFill/>
                <a:prstDash val="dash"/>
              </a:ln>
            </p:spPr>
            <p:txBody>
              <a:bodyPr wrap="square" lIns="0" tIns="0" rIns="0" bIns="0" rtlCol="0">
                <a:spAutoFit/>
              </a:bodyPr>
              <a:lstStyle/>
              <a:p>
                <a:r>
                  <a:rPr lang="en-US" sz="1400" dirty="0">
                    <a:solidFill>
                      <a:schemeClr val="bg1"/>
                    </a:solidFill>
                    <a:latin typeface="DM Sans" pitchFamily="2" charset="0"/>
                  </a:rPr>
                  <a:t>In this project, I had learned at how to analyze YouTube data and use of API available on the web. We can do this with the Twitter data also. Facebook doesn’t allow access to universal data for privacy reasons. In this project, I had looked at mining YouTube data specifically. </a:t>
                </a:r>
              </a:p>
              <a:p>
                <a:endParaRPr lang="en-US" sz="1400" dirty="0">
                  <a:solidFill>
                    <a:schemeClr val="bg1"/>
                  </a:solidFill>
                  <a:latin typeface="DM Sans" pitchFamily="2" charset="0"/>
                </a:endParaRPr>
              </a:p>
              <a:p>
                <a:r>
                  <a:rPr lang="en-US" sz="1400" dirty="0">
                    <a:solidFill>
                      <a:schemeClr val="bg1"/>
                    </a:solidFill>
                    <a:latin typeface="DM Sans" pitchFamily="2" charset="0"/>
                  </a:rPr>
                  <a:t>There is a link below of the complete analysis if you want to check or add more to this analysis.</a:t>
                </a:r>
              </a:p>
            </p:txBody>
          </p:sp>
          <p:sp>
            <p:nvSpPr>
              <p:cNvPr id="139" name="TextBox 138">
                <a:extLst>
                  <a:ext uri="{FF2B5EF4-FFF2-40B4-BE49-F238E27FC236}">
                    <a16:creationId xmlns:a16="http://schemas.microsoft.com/office/drawing/2014/main" id="{FBC84F9B-9DF4-43E8-B5B9-3AD21CFAE2B7}"/>
                  </a:ext>
                </a:extLst>
              </p:cNvPr>
              <p:cNvSpPr txBox="1"/>
              <p:nvPr/>
            </p:nvSpPr>
            <p:spPr>
              <a:xfrm>
                <a:off x="3293608" y="1578178"/>
                <a:ext cx="4114800" cy="553998"/>
              </a:xfrm>
              <a:prstGeom prst="rect">
                <a:avLst/>
              </a:prstGeom>
              <a:noFill/>
            </p:spPr>
            <p:txBody>
              <a:bodyPr wrap="square" lIns="0" tIns="0" rIns="0" bIns="0" rtlCol="0">
                <a:spAutoFit/>
              </a:bodyPr>
              <a:lstStyle/>
              <a:p>
                <a:r>
                  <a:rPr lang="en-US" sz="3600" b="1" dirty="0">
                    <a:solidFill>
                      <a:schemeClr val="accent1"/>
                    </a:solidFill>
                    <a:latin typeface="DM Sans" pitchFamily="2" charset="0"/>
                  </a:rPr>
                  <a:t>End Note</a:t>
                </a:r>
              </a:p>
            </p:txBody>
          </p:sp>
          <p:grpSp>
            <p:nvGrpSpPr>
              <p:cNvPr id="140" name="Group 139">
                <a:extLst>
                  <a:ext uri="{FF2B5EF4-FFF2-40B4-BE49-F238E27FC236}">
                    <a16:creationId xmlns:a16="http://schemas.microsoft.com/office/drawing/2014/main" id="{6E8A642B-D9BD-4F85-96FA-7ACFF962A74C}"/>
                  </a:ext>
                </a:extLst>
              </p:cNvPr>
              <p:cNvGrpSpPr/>
              <p:nvPr/>
            </p:nvGrpSpPr>
            <p:grpSpPr>
              <a:xfrm>
                <a:off x="3293608" y="1395907"/>
                <a:ext cx="602457" cy="57150"/>
                <a:chOff x="10806101" y="5722143"/>
                <a:chExt cx="602457" cy="57150"/>
              </a:xfrm>
            </p:grpSpPr>
            <p:sp>
              <p:nvSpPr>
                <p:cNvPr id="141" name="Oval 140">
                  <a:extLst>
                    <a:ext uri="{FF2B5EF4-FFF2-40B4-BE49-F238E27FC236}">
                      <a16:creationId xmlns:a16="http://schemas.microsoft.com/office/drawing/2014/main" id="{D62403A2-1192-42AC-91C8-FAD82C8391E1}"/>
                    </a:ext>
                  </a:extLst>
                </p:cNvPr>
                <p:cNvSpPr/>
                <p:nvPr/>
              </p:nvSpPr>
              <p:spPr>
                <a:xfrm>
                  <a:off x="11351408"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0FAF06BA-D2A6-4F25-881B-14DE38567158}"/>
                    </a:ext>
                  </a:extLst>
                </p:cNvPr>
                <p:cNvSpPr/>
                <p:nvPr/>
              </p:nvSpPr>
              <p:spPr>
                <a:xfrm>
                  <a:off x="11169639" y="5722143"/>
                  <a:ext cx="57150" cy="57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132A7653-E5F2-4FE1-B98C-BFF45DBE674B}"/>
                    </a:ext>
                  </a:extLst>
                </p:cNvPr>
                <p:cNvSpPr/>
                <p:nvPr/>
              </p:nvSpPr>
              <p:spPr>
                <a:xfrm>
                  <a:off x="10987870"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AFCC44C9-91FF-4686-A00E-528766050D6E}"/>
                    </a:ext>
                  </a:extLst>
                </p:cNvPr>
                <p:cNvSpPr/>
                <p:nvPr/>
              </p:nvSpPr>
              <p:spPr>
                <a:xfrm>
                  <a:off x="10806101" y="5722143"/>
                  <a:ext cx="57150" cy="57150"/>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4" name="Group 93">
              <a:extLst>
                <a:ext uri="{FF2B5EF4-FFF2-40B4-BE49-F238E27FC236}">
                  <a16:creationId xmlns:a16="http://schemas.microsoft.com/office/drawing/2014/main" id="{C5F8BF76-12DA-4A60-AAC5-B6EE7809D6D8}"/>
                </a:ext>
              </a:extLst>
            </p:cNvPr>
            <p:cNvGrpSpPr/>
            <p:nvPr/>
          </p:nvGrpSpPr>
          <p:grpSpPr>
            <a:xfrm>
              <a:off x="9648827" y="1866378"/>
              <a:ext cx="1162048" cy="1162048"/>
              <a:chOff x="5910263" y="3243263"/>
              <a:chExt cx="371476" cy="371476"/>
            </a:xfrm>
            <a:solidFill>
              <a:schemeClr val="accent1"/>
            </a:solidFill>
          </p:grpSpPr>
          <p:sp>
            <p:nvSpPr>
              <p:cNvPr id="82" name="Freeform 5">
                <a:extLst>
                  <a:ext uri="{FF2B5EF4-FFF2-40B4-BE49-F238E27FC236}">
                    <a16:creationId xmlns:a16="http://schemas.microsoft.com/office/drawing/2014/main" id="{E9E278E6-8088-471B-9BB9-E241BBB62BA1}"/>
                  </a:ext>
                </a:extLst>
              </p:cNvPr>
              <p:cNvSpPr>
                <a:spLocks noEditPoints="1"/>
              </p:cNvSpPr>
              <p:nvPr/>
            </p:nvSpPr>
            <p:spPr bwMode="auto">
              <a:xfrm>
                <a:off x="6080126" y="3413126"/>
                <a:ext cx="201613" cy="201613"/>
              </a:xfrm>
              <a:custGeom>
                <a:avLst/>
                <a:gdLst>
                  <a:gd name="T0" fmla="*/ 26 w 52"/>
                  <a:gd name="T1" fmla="*/ 52 h 52"/>
                  <a:gd name="T2" fmla="*/ 0 w 52"/>
                  <a:gd name="T3" fmla="*/ 26 h 52"/>
                  <a:gd name="T4" fmla="*/ 26 w 52"/>
                  <a:gd name="T5" fmla="*/ 0 h 52"/>
                  <a:gd name="T6" fmla="*/ 52 w 52"/>
                  <a:gd name="T7" fmla="*/ 26 h 52"/>
                  <a:gd name="T8" fmla="*/ 26 w 52"/>
                  <a:gd name="T9" fmla="*/ 52 h 52"/>
                  <a:gd name="T10" fmla="*/ 26 w 52"/>
                  <a:gd name="T11" fmla="*/ 4 h 52"/>
                  <a:gd name="T12" fmla="*/ 4 w 52"/>
                  <a:gd name="T13" fmla="*/ 26 h 52"/>
                  <a:gd name="T14" fmla="*/ 26 w 52"/>
                  <a:gd name="T15" fmla="*/ 48 h 52"/>
                  <a:gd name="T16" fmla="*/ 48 w 52"/>
                  <a:gd name="T17" fmla="*/ 26 h 52"/>
                  <a:gd name="T18" fmla="*/ 26 w 52"/>
                  <a:gd name="T19"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52"/>
                    </a:moveTo>
                    <a:cubicBezTo>
                      <a:pt x="12" y="52"/>
                      <a:pt x="0" y="40"/>
                      <a:pt x="0" y="26"/>
                    </a:cubicBezTo>
                    <a:cubicBezTo>
                      <a:pt x="0" y="12"/>
                      <a:pt x="12" y="0"/>
                      <a:pt x="26" y="0"/>
                    </a:cubicBezTo>
                    <a:cubicBezTo>
                      <a:pt x="40" y="0"/>
                      <a:pt x="52" y="12"/>
                      <a:pt x="52" y="26"/>
                    </a:cubicBezTo>
                    <a:cubicBezTo>
                      <a:pt x="52" y="40"/>
                      <a:pt x="40" y="52"/>
                      <a:pt x="26" y="52"/>
                    </a:cubicBezTo>
                    <a:close/>
                    <a:moveTo>
                      <a:pt x="26" y="4"/>
                    </a:moveTo>
                    <a:cubicBezTo>
                      <a:pt x="14" y="4"/>
                      <a:pt x="4" y="14"/>
                      <a:pt x="4" y="26"/>
                    </a:cubicBezTo>
                    <a:cubicBezTo>
                      <a:pt x="4" y="38"/>
                      <a:pt x="14" y="48"/>
                      <a:pt x="26" y="48"/>
                    </a:cubicBezTo>
                    <a:cubicBezTo>
                      <a:pt x="38" y="48"/>
                      <a:pt x="48" y="38"/>
                      <a:pt x="48" y="26"/>
                    </a:cubicBezTo>
                    <a:cubicBezTo>
                      <a:pt x="48" y="14"/>
                      <a:pt x="38" y="4"/>
                      <a:pt x="2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
                <a:extLst>
                  <a:ext uri="{FF2B5EF4-FFF2-40B4-BE49-F238E27FC236}">
                    <a16:creationId xmlns:a16="http://schemas.microsoft.com/office/drawing/2014/main" id="{CC772D8C-3C5C-44D1-9AB0-0AE15BF5C487}"/>
                  </a:ext>
                </a:extLst>
              </p:cNvPr>
              <p:cNvSpPr>
                <a:spLocks/>
              </p:cNvSpPr>
              <p:nvPr/>
            </p:nvSpPr>
            <p:spPr bwMode="auto">
              <a:xfrm>
                <a:off x="6127751" y="3475038"/>
                <a:ext cx="107950" cy="77788"/>
              </a:xfrm>
              <a:custGeom>
                <a:avLst/>
                <a:gdLst>
                  <a:gd name="T0" fmla="*/ 10 w 28"/>
                  <a:gd name="T1" fmla="*/ 20 h 20"/>
                  <a:gd name="T2" fmla="*/ 9 w 28"/>
                  <a:gd name="T3" fmla="*/ 19 h 20"/>
                  <a:gd name="T4" fmla="*/ 1 w 28"/>
                  <a:gd name="T5" fmla="*/ 11 h 20"/>
                  <a:gd name="T6" fmla="*/ 1 w 28"/>
                  <a:gd name="T7" fmla="*/ 9 h 20"/>
                  <a:gd name="T8" fmla="*/ 3 w 28"/>
                  <a:gd name="T9" fmla="*/ 9 h 20"/>
                  <a:gd name="T10" fmla="*/ 10 w 28"/>
                  <a:gd name="T11" fmla="*/ 15 h 20"/>
                  <a:gd name="T12" fmla="*/ 25 w 28"/>
                  <a:gd name="T13" fmla="*/ 1 h 20"/>
                  <a:gd name="T14" fmla="*/ 27 w 28"/>
                  <a:gd name="T15" fmla="*/ 1 h 20"/>
                  <a:gd name="T16" fmla="*/ 27 w 28"/>
                  <a:gd name="T17" fmla="*/ 3 h 20"/>
                  <a:gd name="T18" fmla="*/ 11 w 28"/>
                  <a:gd name="T19" fmla="*/ 19 h 20"/>
                  <a:gd name="T20" fmla="*/ 10 w 28"/>
                  <a:gd name="T2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0">
                    <a:moveTo>
                      <a:pt x="10" y="20"/>
                    </a:moveTo>
                    <a:cubicBezTo>
                      <a:pt x="9" y="20"/>
                      <a:pt x="9" y="20"/>
                      <a:pt x="9" y="19"/>
                    </a:cubicBezTo>
                    <a:cubicBezTo>
                      <a:pt x="1" y="11"/>
                      <a:pt x="1" y="11"/>
                      <a:pt x="1" y="11"/>
                    </a:cubicBezTo>
                    <a:cubicBezTo>
                      <a:pt x="0" y="11"/>
                      <a:pt x="0" y="9"/>
                      <a:pt x="1" y="9"/>
                    </a:cubicBezTo>
                    <a:cubicBezTo>
                      <a:pt x="1" y="8"/>
                      <a:pt x="3" y="8"/>
                      <a:pt x="3" y="9"/>
                    </a:cubicBezTo>
                    <a:cubicBezTo>
                      <a:pt x="10" y="15"/>
                      <a:pt x="10" y="15"/>
                      <a:pt x="10" y="15"/>
                    </a:cubicBezTo>
                    <a:cubicBezTo>
                      <a:pt x="25" y="1"/>
                      <a:pt x="25" y="1"/>
                      <a:pt x="25" y="1"/>
                    </a:cubicBezTo>
                    <a:cubicBezTo>
                      <a:pt x="25" y="0"/>
                      <a:pt x="27" y="0"/>
                      <a:pt x="27" y="1"/>
                    </a:cubicBezTo>
                    <a:cubicBezTo>
                      <a:pt x="28" y="1"/>
                      <a:pt x="28" y="3"/>
                      <a:pt x="27" y="3"/>
                    </a:cubicBezTo>
                    <a:cubicBezTo>
                      <a:pt x="11" y="19"/>
                      <a:pt x="11" y="19"/>
                      <a:pt x="11" y="19"/>
                    </a:cubicBezTo>
                    <a:cubicBezTo>
                      <a:pt x="11" y="20"/>
                      <a:pt x="11"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
                <a:extLst>
                  <a:ext uri="{FF2B5EF4-FFF2-40B4-BE49-F238E27FC236}">
                    <a16:creationId xmlns:a16="http://schemas.microsoft.com/office/drawing/2014/main" id="{65BA7B0A-B691-4282-B2DA-CB1CEBC9F71B}"/>
                  </a:ext>
                </a:extLst>
              </p:cNvPr>
              <p:cNvSpPr>
                <a:spLocks/>
              </p:cNvSpPr>
              <p:nvPr/>
            </p:nvSpPr>
            <p:spPr bwMode="auto">
              <a:xfrm>
                <a:off x="5956301" y="3336926"/>
                <a:ext cx="85725" cy="14288"/>
              </a:xfrm>
              <a:custGeom>
                <a:avLst/>
                <a:gdLst>
                  <a:gd name="T0" fmla="*/ 20 w 22"/>
                  <a:gd name="T1" fmla="*/ 4 h 4"/>
                  <a:gd name="T2" fmla="*/ 2 w 22"/>
                  <a:gd name="T3" fmla="*/ 4 h 4"/>
                  <a:gd name="T4" fmla="*/ 0 w 22"/>
                  <a:gd name="T5" fmla="*/ 2 h 4"/>
                  <a:gd name="T6" fmla="*/ 2 w 22"/>
                  <a:gd name="T7" fmla="*/ 0 h 4"/>
                  <a:gd name="T8" fmla="*/ 20 w 22"/>
                  <a:gd name="T9" fmla="*/ 0 h 4"/>
                  <a:gd name="T10" fmla="*/ 22 w 22"/>
                  <a:gd name="T11" fmla="*/ 2 h 4"/>
                  <a:gd name="T12" fmla="*/ 20 w 2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2" h="4">
                    <a:moveTo>
                      <a:pt x="20" y="4"/>
                    </a:moveTo>
                    <a:cubicBezTo>
                      <a:pt x="2" y="4"/>
                      <a:pt x="2" y="4"/>
                      <a:pt x="2" y="4"/>
                    </a:cubicBezTo>
                    <a:cubicBezTo>
                      <a:pt x="1" y="4"/>
                      <a:pt x="0" y="3"/>
                      <a:pt x="0" y="2"/>
                    </a:cubicBezTo>
                    <a:cubicBezTo>
                      <a:pt x="0" y="1"/>
                      <a:pt x="1" y="0"/>
                      <a:pt x="2" y="0"/>
                    </a:cubicBezTo>
                    <a:cubicBezTo>
                      <a:pt x="20" y="0"/>
                      <a:pt x="20" y="0"/>
                      <a:pt x="20" y="0"/>
                    </a:cubicBezTo>
                    <a:cubicBezTo>
                      <a:pt x="21" y="0"/>
                      <a:pt x="22" y="1"/>
                      <a:pt x="22" y="2"/>
                    </a:cubicBezTo>
                    <a:cubicBezTo>
                      <a:pt x="22" y="3"/>
                      <a:pt x="2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
                <a:extLst>
                  <a:ext uri="{FF2B5EF4-FFF2-40B4-BE49-F238E27FC236}">
                    <a16:creationId xmlns:a16="http://schemas.microsoft.com/office/drawing/2014/main" id="{57FF9A05-C9C0-4D47-A80C-B2A83C978B7B}"/>
                  </a:ext>
                </a:extLst>
              </p:cNvPr>
              <p:cNvSpPr>
                <a:spLocks/>
              </p:cNvSpPr>
              <p:nvPr/>
            </p:nvSpPr>
            <p:spPr bwMode="auto">
              <a:xfrm>
                <a:off x="5956301" y="3382963"/>
                <a:ext cx="139700" cy="15875"/>
              </a:xfrm>
              <a:custGeom>
                <a:avLst/>
                <a:gdLst>
                  <a:gd name="T0" fmla="*/ 34 w 36"/>
                  <a:gd name="T1" fmla="*/ 4 h 4"/>
                  <a:gd name="T2" fmla="*/ 2 w 36"/>
                  <a:gd name="T3" fmla="*/ 4 h 4"/>
                  <a:gd name="T4" fmla="*/ 0 w 36"/>
                  <a:gd name="T5" fmla="*/ 2 h 4"/>
                  <a:gd name="T6" fmla="*/ 2 w 36"/>
                  <a:gd name="T7" fmla="*/ 0 h 4"/>
                  <a:gd name="T8" fmla="*/ 34 w 36"/>
                  <a:gd name="T9" fmla="*/ 0 h 4"/>
                  <a:gd name="T10" fmla="*/ 36 w 36"/>
                  <a:gd name="T11" fmla="*/ 2 h 4"/>
                  <a:gd name="T12" fmla="*/ 34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4"/>
                    </a:moveTo>
                    <a:cubicBezTo>
                      <a:pt x="2" y="4"/>
                      <a:pt x="2" y="4"/>
                      <a:pt x="2" y="4"/>
                    </a:cubicBezTo>
                    <a:cubicBezTo>
                      <a:pt x="1" y="4"/>
                      <a:pt x="0" y="3"/>
                      <a:pt x="0" y="2"/>
                    </a:cubicBezTo>
                    <a:cubicBezTo>
                      <a:pt x="0" y="1"/>
                      <a:pt x="1" y="0"/>
                      <a:pt x="2" y="0"/>
                    </a:cubicBezTo>
                    <a:cubicBezTo>
                      <a:pt x="34" y="0"/>
                      <a:pt x="34" y="0"/>
                      <a:pt x="34" y="0"/>
                    </a:cubicBezTo>
                    <a:cubicBezTo>
                      <a:pt x="35" y="0"/>
                      <a:pt x="36" y="1"/>
                      <a:pt x="36" y="2"/>
                    </a:cubicBezTo>
                    <a:cubicBezTo>
                      <a:pt x="36" y="3"/>
                      <a:pt x="35" y="4"/>
                      <a:pt x="3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9">
                <a:extLst>
                  <a:ext uri="{FF2B5EF4-FFF2-40B4-BE49-F238E27FC236}">
                    <a16:creationId xmlns:a16="http://schemas.microsoft.com/office/drawing/2014/main" id="{22591BB4-D9AA-4EB4-A3CD-038B91A1799C}"/>
                  </a:ext>
                </a:extLst>
              </p:cNvPr>
              <p:cNvSpPr>
                <a:spLocks/>
              </p:cNvSpPr>
              <p:nvPr/>
            </p:nvSpPr>
            <p:spPr bwMode="auto">
              <a:xfrm>
                <a:off x="5956301" y="3429001"/>
                <a:ext cx="109538" cy="15875"/>
              </a:xfrm>
              <a:custGeom>
                <a:avLst/>
                <a:gdLst>
                  <a:gd name="T0" fmla="*/ 26 w 28"/>
                  <a:gd name="T1" fmla="*/ 4 h 4"/>
                  <a:gd name="T2" fmla="*/ 2 w 28"/>
                  <a:gd name="T3" fmla="*/ 4 h 4"/>
                  <a:gd name="T4" fmla="*/ 0 w 28"/>
                  <a:gd name="T5" fmla="*/ 2 h 4"/>
                  <a:gd name="T6" fmla="*/ 2 w 28"/>
                  <a:gd name="T7" fmla="*/ 0 h 4"/>
                  <a:gd name="T8" fmla="*/ 26 w 28"/>
                  <a:gd name="T9" fmla="*/ 0 h 4"/>
                  <a:gd name="T10" fmla="*/ 28 w 28"/>
                  <a:gd name="T11" fmla="*/ 2 h 4"/>
                  <a:gd name="T12" fmla="*/ 26 w 2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6" y="4"/>
                    </a:moveTo>
                    <a:cubicBezTo>
                      <a:pt x="2" y="4"/>
                      <a:pt x="2" y="4"/>
                      <a:pt x="2" y="4"/>
                    </a:cubicBezTo>
                    <a:cubicBezTo>
                      <a:pt x="1" y="4"/>
                      <a:pt x="0" y="3"/>
                      <a:pt x="0" y="2"/>
                    </a:cubicBezTo>
                    <a:cubicBezTo>
                      <a:pt x="0" y="1"/>
                      <a:pt x="1" y="0"/>
                      <a:pt x="2" y="0"/>
                    </a:cubicBezTo>
                    <a:cubicBezTo>
                      <a:pt x="26" y="0"/>
                      <a:pt x="26" y="0"/>
                      <a:pt x="26" y="0"/>
                    </a:cubicBezTo>
                    <a:cubicBezTo>
                      <a:pt x="27" y="0"/>
                      <a:pt x="28" y="1"/>
                      <a:pt x="28" y="2"/>
                    </a:cubicBezTo>
                    <a:cubicBezTo>
                      <a:pt x="28" y="3"/>
                      <a:pt x="27" y="4"/>
                      <a:pt x="2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0">
                <a:extLst>
                  <a:ext uri="{FF2B5EF4-FFF2-40B4-BE49-F238E27FC236}">
                    <a16:creationId xmlns:a16="http://schemas.microsoft.com/office/drawing/2014/main" id="{43D7D783-31E5-4C09-9050-F711DAA43007}"/>
                  </a:ext>
                </a:extLst>
              </p:cNvPr>
              <p:cNvSpPr>
                <a:spLocks/>
              </p:cNvSpPr>
              <p:nvPr/>
            </p:nvSpPr>
            <p:spPr bwMode="auto">
              <a:xfrm>
                <a:off x="5956301" y="3475038"/>
                <a:ext cx="93663" cy="15875"/>
              </a:xfrm>
              <a:custGeom>
                <a:avLst/>
                <a:gdLst>
                  <a:gd name="T0" fmla="*/ 22 w 24"/>
                  <a:gd name="T1" fmla="*/ 4 h 4"/>
                  <a:gd name="T2" fmla="*/ 2 w 24"/>
                  <a:gd name="T3" fmla="*/ 4 h 4"/>
                  <a:gd name="T4" fmla="*/ 0 w 24"/>
                  <a:gd name="T5" fmla="*/ 2 h 4"/>
                  <a:gd name="T6" fmla="*/ 2 w 24"/>
                  <a:gd name="T7" fmla="*/ 0 h 4"/>
                  <a:gd name="T8" fmla="*/ 22 w 24"/>
                  <a:gd name="T9" fmla="*/ 0 h 4"/>
                  <a:gd name="T10" fmla="*/ 24 w 24"/>
                  <a:gd name="T11" fmla="*/ 2 h 4"/>
                  <a:gd name="T12" fmla="*/ 2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4"/>
                    </a:moveTo>
                    <a:cubicBezTo>
                      <a:pt x="2" y="4"/>
                      <a:pt x="2" y="4"/>
                      <a:pt x="2" y="4"/>
                    </a:cubicBezTo>
                    <a:cubicBezTo>
                      <a:pt x="1" y="4"/>
                      <a:pt x="0" y="3"/>
                      <a:pt x="0" y="2"/>
                    </a:cubicBezTo>
                    <a:cubicBezTo>
                      <a:pt x="0" y="1"/>
                      <a:pt x="1" y="0"/>
                      <a:pt x="2" y="0"/>
                    </a:cubicBezTo>
                    <a:cubicBezTo>
                      <a:pt x="22" y="0"/>
                      <a:pt x="22" y="0"/>
                      <a:pt x="22" y="0"/>
                    </a:cubicBezTo>
                    <a:cubicBezTo>
                      <a:pt x="23" y="0"/>
                      <a:pt x="24" y="1"/>
                      <a:pt x="24" y="2"/>
                    </a:cubicBezTo>
                    <a:cubicBezTo>
                      <a:pt x="24" y="3"/>
                      <a:pt x="23"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1">
                <a:extLst>
                  <a:ext uri="{FF2B5EF4-FFF2-40B4-BE49-F238E27FC236}">
                    <a16:creationId xmlns:a16="http://schemas.microsoft.com/office/drawing/2014/main" id="{E5F75BEA-DE69-4DC5-B230-F45756D9DF25}"/>
                  </a:ext>
                </a:extLst>
              </p:cNvPr>
              <p:cNvSpPr>
                <a:spLocks/>
              </p:cNvSpPr>
              <p:nvPr/>
            </p:nvSpPr>
            <p:spPr bwMode="auto">
              <a:xfrm>
                <a:off x="5910263" y="3243263"/>
                <a:ext cx="263525" cy="341313"/>
              </a:xfrm>
              <a:custGeom>
                <a:avLst/>
                <a:gdLst>
                  <a:gd name="T0" fmla="*/ 42 w 68"/>
                  <a:gd name="T1" fmla="*/ 88 h 88"/>
                  <a:gd name="T2" fmla="*/ 2 w 68"/>
                  <a:gd name="T3" fmla="*/ 88 h 88"/>
                  <a:gd name="T4" fmla="*/ 0 w 68"/>
                  <a:gd name="T5" fmla="*/ 86 h 88"/>
                  <a:gd name="T6" fmla="*/ 0 w 68"/>
                  <a:gd name="T7" fmla="*/ 2 h 88"/>
                  <a:gd name="T8" fmla="*/ 2 w 68"/>
                  <a:gd name="T9" fmla="*/ 0 h 88"/>
                  <a:gd name="T10" fmla="*/ 46 w 68"/>
                  <a:gd name="T11" fmla="*/ 0 h 88"/>
                  <a:gd name="T12" fmla="*/ 47 w 68"/>
                  <a:gd name="T13" fmla="*/ 1 h 88"/>
                  <a:gd name="T14" fmla="*/ 67 w 68"/>
                  <a:gd name="T15" fmla="*/ 21 h 88"/>
                  <a:gd name="T16" fmla="*/ 68 w 68"/>
                  <a:gd name="T17" fmla="*/ 22 h 88"/>
                  <a:gd name="T18" fmla="*/ 68 w 68"/>
                  <a:gd name="T19" fmla="*/ 38 h 88"/>
                  <a:gd name="T20" fmla="*/ 66 w 68"/>
                  <a:gd name="T21" fmla="*/ 40 h 88"/>
                  <a:gd name="T22" fmla="*/ 64 w 68"/>
                  <a:gd name="T23" fmla="*/ 38 h 88"/>
                  <a:gd name="T24" fmla="*/ 64 w 68"/>
                  <a:gd name="T25" fmla="*/ 23 h 88"/>
                  <a:gd name="T26" fmla="*/ 45 w 68"/>
                  <a:gd name="T27" fmla="*/ 4 h 88"/>
                  <a:gd name="T28" fmla="*/ 4 w 68"/>
                  <a:gd name="T29" fmla="*/ 4 h 88"/>
                  <a:gd name="T30" fmla="*/ 4 w 68"/>
                  <a:gd name="T31" fmla="*/ 84 h 88"/>
                  <a:gd name="T32" fmla="*/ 42 w 68"/>
                  <a:gd name="T33" fmla="*/ 84 h 88"/>
                  <a:gd name="T34" fmla="*/ 44 w 68"/>
                  <a:gd name="T35" fmla="*/ 86 h 88"/>
                  <a:gd name="T36" fmla="*/ 42 w 68"/>
                  <a:gd name="T3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88">
                    <a:moveTo>
                      <a:pt x="42" y="88"/>
                    </a:moveTo>
                    <a:cubicBezTo>
                      <a:pt x="2" y="88"/>
                      <a:pt x="2" y="88"/>
                      <a:pt x="2" y="88"/>
                    </a:cubicBezTo>
                    <a:cubicBezTo>
                      <a:pt x="1" y="88"/>
                      <a:pt x="0" y="87"/>
                      <a:pt x="0" y="86"/>
                    </a:cubicBezTo>
                    <a:cubicBezTo>
                      <a:pt x="0" y="2"/>
                      <a:pt x="0" y="2"/>
                      <a:pt x="0" y="2"/>
                    </a:cubicBezTo>
                    <a:cubicBezTo>
                      <a:pt x="0" y="1"/>
                      <a:pt x="1" y="0"/>
                      <a:pt x="2" y="0"/>
                    </a:cubicBezTo>
                    <a:cubicBezTo>
                      <a:pt x="46" y="0"/>
                      <a:pt x="46" y="0"/>
                      <a:pt x="46" y="0"/>
                    </a:cubicBezTo>
                    <a:cubicBezTo>
                      <a:pt x="47" y="0"/>
                      <a:pt x="47" y="0"/>
                      <a:pt x="47" y="1"/>
                    </a:cubicBezTo>
                    <a:cubicBezTo>
                      <a:pt x="67" y="21"/>
                      <a:pt x="67" y="21"/>
                      <a:pt x="67" y="21"/>
                    </a:cubicBezTo>
                    <a:cubicBezTo>
                      <a:pt x="68" y="21"/>
                      <a:pt x="68" y="21"/>
                      <a:pt x="68" y="22"/>
                    </a:cubicBezTo>
                    <a:cubicBezTo>
                      <a:pt x="68" y="38"/>
                      <a:pt x="68" y="38"/>
                      <a:pt x="68" y="38"/>
                    </a:cubicBezTo>
                    <a:cubicBezTo>
                      <a:pt x="68" y="39"/>
                      <a:pt x="67" y="40"/>
                      <a:pt x="66" y="40"/>
                    </a:cubicBezTo>
                    <a:cubicBezTo>
                      <a:pt x="65" y="40"/>
                      <a:pt x="64" y="39"/>
                      <a:pt x="64" y="38"/>
                    </a:cubicBezTo>
                    <a:cubicBezTo>
                      <a:pt x="64" y="23"/>
                      <a:pt x="64" y="23"/>
                      <a:pt x="64" y="23"/>
                    </a:cubicBezTo>
                    <a:cubicBezTo>
                      <a:pt x="45" y="4"/>
                      <a:pt x="45" y="4"/>
                      <a:pt x="45" y="4"/>
                    </a:cubicBezTo>
                    <a:cubicBezTo>
                      <a:pt x="4" y="4"/>
                      <a:pt x="4" y="4"/>
                      <a:pt x="4" y="4"/>
                    </a:cubicBezTo>
                    <a:cubicBezTo>
                      <a:pt x="4" y="84"/>
                      <a:pt x="4" y="84"/>
                      <a:pt x="4" y="84"/>
                    </a:cubicBezTo>
                    <a:cubicBezTo>
                      <a:pt x="42" y="84"/>
                      <a:pt x="42" y="84"/>
                      <a:pt x="42" y="84"/>
                    </a:cubicBezTo>
                    <a:cubicBezTo>
                      <a:pt x="43" y="84"/>
                      <a:pt x="44" y="85"/>
                      <a:pt x="44" y="86"/>
                    </a:cubicBezTo>
                    <a:cubicBezTo>
                      <a:pt x="44" y="87"/>
                      <a:pt x="43" y="88"/>
                      <a:pt x="42"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2">
                <a:extLst>
                  <a:ext uri="{FF2B5EF4-FFF2-40B4-BE49-F238E27FC236}">
                    <a16:creationId xmlns:a16="http://schemas.microsoft.com/office/drawing/2014/main" id="{66C957FE-D63C-4FB6-A75C-989326D9AB0A}"/>
                  </a:ext>
                </a:extLst>
              </p:cNvPr>
              <p:cNvSpPr>
                <a:spLocks/>
              </p:cNvSpPr>
              <p:nvPr/>
            </p:nvSpPr>
            <p:spPr bwMode="auto">
              <a:xfrm>
                <a:off x="6080126" y="3243263"/>
                <a:ext cx="93663" cy="93663"/>
              </a:xfrm>
              <a:custGeom>
                <a:avLst/>
                <a:gdLst>
                  <a:gd name="T0" fmla="*/ 22 w 24"/>
                  <a:gd name="T1" fmla="*/ 24 h 24"/>
                  <a:gd name="T2" fmla="*/ 2 w 24"/>
                  <a:gd name="T3" fmla="*/ 24 h 24"/>
                  <a:gd name="T4" fmla="*/ 0 w 24"/>
                  <a:gd name="T5" fmla="*/ 22 h 24"/>
                  <a:gd name="T6" fmla="*/ 0 w 24"/>
                  <a:gd name="T7" fmla="*/ 2 h 24"/>
                  <a:gd name="T8" fmla="*/ 2 w 24"/>
                  <a:gd name="T9" fmla="*/ 0 h 24"/>
                  <a:gd name="T10" fmla="*/ 4 w 24"/>
                  <a:gd name="T11" fmla="*/ 2 h 24"/>
                  <a:gd name="T12" fmla="*/ 4 w 24"/>
                  <a:gd name="T13" fmla="*/ 20 h 24"/>
                  <a:gd name="T14" fmla="*/ 22 w 24"/>
                  <a:gd name="T15" fmla="*/ 20 h 24"/>
                  <a:gd name="T16" fmla="*/ 24 w 24"/>
                  <a:gd name="T17" fmla="*/ 22 h 24"/>
                  <a:gd name="T18" fmla="*/ 22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2" y="24"/>
                    </a:moveTo>
                    <a:cubicBezTo>
                      <a:pt x="2" y="24"/>
                      <a:pt x="2" y="24"/>
                      <a:pt x="2" y="24"/>
                    </a:cubicBezTo>
                    <a:cubicBezTo>
                      <a:pt x="1" y="24"/>
                      <a:pt x="0" y="23"/>
                      <a:pt x="0" y="22"/>
                    </a:cubicBezTo>
                    <a:cubicBezTo>
                      <a:pt x="0" y="2"/>
                      <a:pt x="0" y="2"/>
                      <a:pt x="0" y="2"/>
                    </a:cubicBezTo>
                    <a:cubicBezTo>
                      <a:pt x="0" y="1"/>
                      <a:pt x="1" y="0"/>
                      <a:pt x="2" y="0"/>
                    </a:cubicBezTo>
                    <a:cubicBezTo>
                      <a:pt x="3" y="0"/>
                      <a:pt x="4" y="1"/>
                      <a:pt x="4" y="2"/>
                    </a:cubicBezTo>
                    <a:cubicBezTo>
                      <a:pt x="4" y="20"/>
                      <a:pt x="4" y="20"/>
                      <a:pt x="4" y="20"/>
                    </a:cubicBezTo>
                    <a:cubicBezTo>
                      <a:pt x="22" y="20"/>
                      <a:pt x="22" y="20"/>
                      <a:pt x="22" y="20"/>
                    </a:cubicBezTo>
                    <a:cubicBezTo>
                      <a:pt x="23" y="20"/>
                      <a:pt x="24" y="21"/>
                      <a:pt x="24" y="22"/>
                    </a:cubicBezTo>
                    <a:cubicBezTo>
                      <a:pt x="24" y="23"/>
                      <a:pt x="23" y="24"/>
                      <a:pt x="2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60" name="Straight Connector 159">
              <a:extLst>
                <a:ext uri="{FF2B5EF4-FFF2-40B4-BE49-F238E27FC236}">
                  <a16:creationId xmlns:a16="http://schemas.microsoft.com/office/drawing/2014/main" id="{FC00F3F6-833D-4E56-B8F4-C8BA65065A91}"/>
                </a:ext>
              </a:extLst>
            </p:cNvPr>
            <p:cNvCxnSpPr>
              <a:cxnSpLocks/>
            </p:cNvCxnSpPr>
            <p:nvPr/>
          </p:nvCxnSpPr>
          <p:spPr>
            <a:xfrm>
              <a:off x="3468914" y="3459426"/>
              <a:ext cx="8186932" cy="0"/>
            </a:xfrm>
            <a:prstGeom prst="line">
              <a:avLst/>
            </a:prstGeom>
            <a:ln w="3175">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1EA8EF3A-C24C-8AF5-095A-D97B6AD296F9}"/>
              </a:ext>
            </a:extLst>
          </p:cNvPr>
          <p:cNvSpPr txBox="1"/>
          <p:nvPr/>
        </p:nvSpPr>
        <p:spPr>
          <a:xfrm>
            <a:off x="10702213" y="317239"/>
            <a:ext cx="1165161" cy="436008"/>
          </a:xfrm>
          <a:prstGeom prst="rect">
            <a:avLst/>
          </a:prstGeom>
          <a:solidFill>
            <a:srgbClr val="090E21"/>
          </a:solidFill>
        </p:spPr>
        <p:txBody>
          <a:bodyPr wrap="square" lIns="0" tIns="0" rIns="0" bIns="0" rtlCol="0">
            <a:spAutoFit/>
          </a:bodyPr>
          <a:lstStyle/>
          <a:p>
            <a:pPr algn="l"/>
            <a:endParaRPr lang="en-IN" dirty="0">
              <a:solidFill>
                <a:schemeClr val="bg1"/>
              </a:solidFill>
            </a:endParaRPr>
          </a:p>
        </p:txBody>
      </p:sp>
      <p:sp>
        <p:nvSpPr>
          <p:cNvPr id="77" name="Rectangle 76">
            <a:extLst>
              <a:ext uri="{FF2B5EF4-FFF2-40B4-BE49-F238E27FC236}">
                <a16:creationId xmlns:a16="http://schemas.microsoft.com/office/drawing/2014/main" id="{F6D882BA-BFF2-9C03-1F52-BA2EBF2870E0}"/>
              </a:ext>
            </a:extLst>
          </p:cNvPr>
          <p:cNvSpPr/>
          <p:nvPr/>
        </p:nvSpPr>
        <p:spPr>
          <a:xfrm>
            <a:off x="3468914" y="4344032"/>
            <a:ext cx="4530981" cy="492443"/>
          </a:xfrm>
          <a:prstGeom prst="rect">
            <a:avLst/>
          </a:prstGeom>
        </p:spPr>
        <p:txBody>
          <a:bodyPr wrap="square" lIns="0" tIns="0" rIns="0" bIns="0">
            <a:spAutoFit/>
          </a:bodyPr>
          <a:lstStyle/>
          <a:p>
            <a:r>
              <a:rPr lang="en-US" sz="1600" dirty="0">
                <a:solidFill>
                  <a:schemeClr val="bg1"/>
                </a:solidFill>
                <a:latin typeface="DM Sans" pitchFamily="2" charset="0"/>
              </a:rPr>
              <a:t>To Visit the Project</a:t>
            </a:r>
          </a:p>
          <a:p>
            <a:r>
              <a:rPr lang="en-US" sz="1600" dirty="0">
                <a:solidFill>
                  <a:schemeClr val="bg1"/>
                </a:solidFill>
                <a:latin typeface="DM Sans" pitchFamily="2" charset="0"/>
                <a:hlinkClick r:id="rId3"/>
              </a:rPr>
              <a:t>Click Here</a:t>
            </a:r>
            <a:endParaRPr lang="en-US" sz="1600" dirty="0">
              <a:solidFill>
                <a:schemeClr val="bg1"/>
              </a:solidFill>
              <a:latin typeface="DM Sans" pitchFamily="2" charset="0"/>
            </a:endParaRPr>
          </a:p>
        </p:txBody>
      </p:sp>
    </p:spTree>
    <p:extLst>
      <p:ext uri="{BB962C8B-B14F-4D97-AF65-F5344CB8AC3E}">
        <p14:creationId xmlns:p14="http://schemas.microsoft.com/office/powerpoint/2010/main" val="2122173319"/>
      </p:ext>
    </p:extLst>
  </p:cSld>
  <p:clrMapOvr>
    <a:masterClrMapping/>
  </p:clrMapOvr>
</p:sld>
</file>

<file path=ppt/theme/theme1.xml><?xml version="1.0" encoding="utf-8"?>
<a:theme xmlns:a="http://schemas.openxmlformats.org/drawingml/2006/main" name="Office Theme">
  <a:themeElements>
    <a:clrScheme name="Custom 391">
      <a:dk1>
        <a:sysClr val="windowText" lastClr="000000"/>
      </a:dk1>
      <a:lt1>
        <a:sysClr val="window" lastClr="FFFFFF"/>
      </a:lt1>
      <a:dk2>
        <a:srgbClr val="44546A"/>
      </a:dk2>
      <a:lt2>
        <a:srgbClr val="E7E6E6"/>
      </a:lt2>
      <a:accent1>
        <a:srgbClr val="FE011C"/>
      </a:accent1>
      <a:accent2>
        <a:srgbClr val="89010E"/>
      </a:accent2>
      <a:accent3>
        <a:srgbClr val="A5A5A5"/>
      </a:accent3>
      <a:accent4>
        <a:srgbClr val="FFC000"/>
      </a:accent4>
      <a:accent5>
        <a:srgbClr val="5B9BD5"/>
      </a:accent5>
      <a:accent6>
        <a:srgbClr val="70AD47"/>
      </a:accent6>
      <a:hlink>
        <a:srgbClr val="0563C1"/>
      </a:hlink>
      <a:folHlink>
        <a:srgbClr val="954F72"/>
      </a:folHlink>
    </a:clrScheme>
    <a:fontScheme name="Custom 83">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lgn="l">
          <a:defRPr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1775</TotalTime>
  <Words>639</Words>
  <Application>Microsoft Office PowerPoint</Application>
  <PresentationFormat>Widescreen</PresentationFormat>
  <Paragraphs>148</Paragraphs>
  <Slides>10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-apple-system</vt:lpstr>
      <vt:lpstr>Arial</vt:lpstr>
      <vt:lpstr>Calibri</vt:lpstr>
      <vt:lpstr>Calibri Light</vt:lpstr>
      <vt:lpstr>Century Gothic</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Fierda Usiyah</dc:creator>
  <cp:lastModifiedBy>suraj</cp:lastModifiedBy>
  <cp:revision>42</cp:revision>
  <dcterms:created xsi:type="dcterms:W3CDTF">2020-11-05T07:39:25Z</dcterms:created>
  <dcterms:modified xsi:type="dcterms:W3CDTF">2022-11-15T21:14:17Z</dcterms:modified>
</cp:coreProperties>
</file>